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431" r:id="rId2"/>
    <p:sldId id="399" r:id="rId3"/>
    <p:sldId id="453" r:id="rId4"/>
    <p:sldId id="432" r:id="rId5"/>
    <p:sldId id="454" r:id="rId6"/>
    <p:sldId id="475" r:id="rId7"/>
    <p:sldId id="437" r:id="rId8"/>
    <p:sldId id="436" r:id="rId9"/>
    <p:sldId id="438" r:id="rId10"/>
    <p:sldId id="439" r:id="rId11"/>
    <p:sldId id="443" r:id="rId12"/>
    <p:sldId id="459" r:id="rId13"/>
    <p:sldId id="460" r:id="rId14"/>
    <p:sldId id="473" r:id="rId15"/>
    <p:sldId id="466" r:id="rId16"/>
    <p:sldId id="351" r:id="rId17"/>
    <p:sldId id="352" r:id="rId18"/>
    <p:sldId id="353" r:id="rId19"/>
    <p:sldId id="455" r:id="rId20"/>
    <p:sldId id="428" r:id="rId21"/>
    <p:sldId id="470" r:id="rId22"/>
    <p:sldId id="381" r:id="rId23"/>
    <p:sldId id="380" r:id="rId24"/>
    <p:sldId id="383" r:id="rId25"/>
    <p:sldId id="382" r:id="rId26"/>
    <p:sldId id="447" r:id="rId27"/>
    <p:sldId id="467" r:id="rId28"/>
    <p:sldId id="468" r:id="rId29"/>
    <p:sldId id="462" r:id="rId30"/>
    <p:sldId id="449" r:id="rId31"/>
    <p:sldId id="461" r:id="rId32"/>
    <p:sldId id="395" r:id="rId33"/>
    <p:sldId id="390" r:id="rId34"/>
    <p:sldId id="464" r:id="rId35"/>
    <p:sldId id="463" r:id="rId36"/>
    <p:sldId id="474" r:id="rId37"/>
    <p:sldId id="450" r:id="rId38"/>
    <p:sldId id="457" r:id="rId39"/>
    <p:sldId id="471" r:id="rId40"/>
    <p:sldId id="451" r:id="rId41"/>
    <p:sldId id="452" r:id="rId42"/>
    <p:sldId id="469" r:id="rId43"/>
    <p:sldId id="337" r:id="rId44"/>
  </p:sldIdLst>
  <p:sldSz cx="12192000" cy="6858000"/>
  <p:notesSz cx="6858000" cy="9144000"/>
  <p:defaultText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สไตล์สีปานกลาง 2 - เน้น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สไตล์สีปานกลาง 2 - เน้น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สไตล์สีปานกลาง 2 - เน้น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p:restoredLeft sz="7001" autoAdjust="0"/>
    <p:restoredTop sz="84507" autoAdjust="0"/>
  </p:normalViewPr>
  <p:slideViewPr>
    <p:cSldViewPr snapToGrid="0">
      <p:cViewPr varScale="1">
        <p:scale>
          <a:sx n="65" d="100"/>
          <a:sy n="65" d="100"/>
        </p:scale>
        <p:origin x="1180" y="44"/>
      </p:cViewPr>
      <p:guideLst/>
    </p:cSldViewPr>
  </p:slideViewPr>
  <p:outlineViewPr>
    <p:cViewPr>
      <p:scale>
        <a:sx n="33" d="100"/>
        <a:sy n="33" d="100"/>
      </p:scale>
      <p:origin x="0" y="-6352"/>
    </p:cViewPr>
  </p:outlineViewPr>
  <p:notesTextViewPr>
    <p:cViewPr>
      <p:scale>
        <a:sx n="200" d="100"/>
        <a:sy n="200" d="100"/>
      </p:scale>
      <p:origin x="0" y="0"/>
    </p:cViewPr>
  </p:notesTextViewPr>
  <p:sorterViewPr>
    <p:cViewPr varScale="1">
      <p:scale>
        <a:sx n="1" d="1"/>
        <a:sy n="1" d="1"/>
      </p:scale>
      <p:origin x="0" y="-640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ตัวแทนหัวกระดาษ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h-TH"/>
          </a:p>
        </p:txBody>
      </p:sp>
      <p:sp>
        <p:nvSpPr>
          <p:cNvPr id="3" name="ตัวแทนวันที่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D0624BA-BCD8-47E3-8879-0300F84560F3}" type="datetimeFigureOut">
              <a:rPr lang="th-TH" smtClean="0"/>
              <a:t>22/03/68</a:t>
            </a:fld>
            <a:endParaRPr lang="th-TH"/>
          </a:p>
        </p:txBody>
      </p:sp>
      <p:sp>
        <p:nvSpPr>
          <p:cNvPr id="4" name="ตัวแทนรูปบนสไลด์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h-TH"/>
          </a:p>
        </p:txBody>
      </p:sp>
      <p:sp>
        <p:nvSpPr>
          <p:cNvPr id="5" name="ตัวแทนบันทึกย่อ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h-TH"/>
              <a:t>คลิกเพื่อแก้ไขสไตล์ของข้อความต้นแบบ</a:t>
            </a:r>
          </a:p>
          <a:p>
            <a:pPr lvl="1"/>
            <a:r>
              <a:rPr lang="th-TH"/>
              <a:t>ระดับที่สอง</a:t>
            </a:r>
          </a:p>
          <a:p>
            <a:pPr lvl="2"/>
            <a:r>
              <a:rPr lang="th-TH"/>
              <a:t>ระดับที่สาม</a:t>
            </a:r>
          </a:p>
          <a:p>
            <a:pPr lvl="3"/>
            <a:r>
              <a:rPr lang="th-TH"/>
              <a:t>ระดับที่สี่</a:t>
            </a:r>
          </a:p>
          <a:p>
            <a:pPr lvl="4"/>
            <a:r>
              <a:rPr lang="th-TH"/>
              <a:t>ระดับที่ห้า</a:t>
            </a:r>
          </a:p>
        </p:txBody>
      </p:sp>
      <p:sp>
        <p:nvSpPr>
          <p:cNvPr id="6" name="ตัวแทนท้ายกระดา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h-TH"/>
          </a:p>
        </p:txBody>
      </p:sp>
      <p:sp>
        <p:nvSpPr>
          <p:cNvPr id="7" name="ตัวแทนหมายเลขสไลด์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92492A6-7681-45E5-98AA-46E80F373C13}" type="slidenum">
              <a:rPr lang="th-TH" smtClean="0"/>
              <a:t>‹#›</a:t>
            </a:fld>
            <a:endParaRPr lang="th-TH"/>
          </a:p>
        </p:txBody>
      </p:sp>
    </p:spTree>
    <p:extLst>
      <p:ext uri="{BB962C8B-B14F-4D97-AF65-F5344CB8AC3E}">
        <p14:creationId xmlns:p14="http://schemas.microsoft.com/office/powerpoint/2010/main" val="839975426"/>
      </p:ext>
    </p:extLst>
  </p:cSld>
  <p:clrMap bg1="lt1" tx1="dk1" bg2="lt2" tx2="dk2" accent1="accent1" accent2="accent2" accent3="accent3" accent4="accent4" accent5="accent5" accent6="accent6" hlink="hlink" folHlink="folHlink"/>
  <p:notes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ตัวแทนรูปบนสไลด์ 1"/>
          <p:cNvSpPr>
            <a:spLocks noGrp="1" noRot="1" noChangeAspect="1"/>
          </p:cNvSpPr>
          <p:nvPr>
            <p:ph type="sldImg"/>
          </p:nvPr>
        </p:nvSpPr>
        <p:spPr/>
      </p:sp>
      <p:sp>
        <p:nvSpPr>
          <p:cNvPr id="3" name="ตัวแทนบันทึกย่อ 2"/>
          <p:cNvSpPr>
            <a:spLocks noGrp="1"/>
          </p:cNvSpPr>
          <p:nvPr>
            <p:ph type="body" idx="1"/>
          </p:nvPr>
        </p:nvSpPr>
        <p:spPr/>
        <p:txBody>
          <a:bodyPr/>
          <a:lstStyle/>
          <a:p>
            <a:endParaRPr lang="th-TH" sz="1000" dirty="0"/>
          </a:p>
        </p:txBody>
      </p:sp>
      <p:sp>
        <p:nvSpPr>
          <p:cNvPr id="4" name="ตัวแทนหมายเลขสไลด์ 3"/>
          <p:cNvSpPr>
            <a:spLocks noGrp="1"/>
          </p:cNvSpPr>
          <p:nvPr>
            <p:ph type="sldNum" sz="quarter" idx="5"/>
          </p:nvPr>
        </p:nvSpPr>
        <p:spPr/>
        <p:txBody>
          <a:bodyPr/>
          <a:lstStyle/>
          <a:p>
            <a:fld id="{E92492A6-7681-45E5-98AA-46E80F373C13}" type="slidenum">
              <a:rPr lang="th-TH" smtClean="0"/>
              <a:t>1</a:t>
            </a:fld>
            <a:endParaRPr lang="th-TH"/>
          </a:p>
        </p:txBody>
      </p:sp>
    </p:spTree>
    <p:extLst>
      <p:ext uri="{BB962C8B-B14F-4D97-AF65-F5344CB8AC3E}">
        <p14:creationId xmlns:p14="http://schemas.microsoft.com/office/powerpoint/2010/main" val="35358446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E9E4F0-E577-2E64-C6DA-593BE3AE77E5}"/>
            </a:ext>
          </a:extLst>
        </p:cNvPr>
        <p:cNvGrpSpPr/>
        <p:nvPr/>
      </p:nvGrpSpPr>
      <p:grpSpPr>
        <a:xfrm>
          <a:off x="0" y="0"/>
          <a:ext cx="0" cy="0"/>
          <a:chOff x="0" y="0"/>
          <a:chExt cx="0" cy="0"/>
        </a:xfrm>
      </p:grpSpPr>
      <p:sp>
        <p:nvSpPr>
          <p:cNvPr id="2" name="ตัวแทนรูปบนสไลด์ 1">
            <a:extLst>
              <a:ext uri="{FF2B5EF4-FFF2-40B4-BE49-F238E27FC236}">
                <a16:creationId xmlns:a16="http://schemas.microsoft.com/office/drawing/2014/main" id="{895FECE5-BEBA-81D4-32AA-788959824E04}"/>
              </a:ext>
            </a:extLst>
          </p:cNvPr>
          <p:cNvSpPr>
            <a:spLocks noGrp="1" noRot="1" noChangeAspect="1"/>
          </p:cNvSpPr>
          <p:nvPr>
            <p:ph type="sldImg"/>
          </p:nvPr>
        </p:nvSpPr>
        <p:spPr/>
      </p:sp>
      <p:sp>
        <p:nvSpPr>
          <p:cNvPr id="3" name="ตัวแทนบันทึกย่อ 2">
            <a:extLst>
              <a:ext uri="{FF2B5EF4-FFF2-40B4-BE49-F238E27FC236}">
                <a16:creationId xmlns:a16="http://schemas.microsoft.com/office/drawing/2014/main" id="{5806B258-7E3C-5A70-4C61-D9A54F6DEC34}"/>
              </a:ext>
            </a:extLst>
          </p:cNvPr>
          <p:cNvSpPr>
            <a:spLocks noGrp="1"/>
          </p:cNvSpPr>
          <p:nvPr>
            <p:ph type="body" idx="1"/>
          </p:nvPr>
        </p:nvSpPr>
        <p:spPr/>
        <p:txBody>
          <a:bodyPr/>
          <a:lstStyle/>
          <a:p>
            <a:endParaRPr lang="th-TH" dirty="0"/>
          </a:p>
        </p:txBody>
      </p:sp>
      <p:sp>
        <p:nvSpPr>
          <p:cNvPr id="4" name="ตัวแทนหมายเลขสไลด์ 3">
            <a:extLst>
              <a:ext uri="{FF2B5EF4-FFF2-40B4-BE49-F238E27FC236}">
                <a16:creationId xmlns:a16="http://schemas.microsoft.com/office/drawing/2014/main" id="{5F9B867E-82A3-ABEB-065E-3C595814FD66}"/>
              </a:ext>
            </a:extLst>
          </p:cNvPr>
          <p:cNvSpPr>
            <a:spLocks noGrp="1"/>
          </p:cNvSpPr>
          <p:nvPr>
            <p:ph type="sldNum" sz="quarter" idx="5"/>
          </p:nvPr>
        </p:nvSpPr>
        <p:spPr/>
        <p:txBody>
          <a:bodyPr/>
          <a:lstStyle/>
          <a:p>
            <a:fld id="{E92492A6-7681-45E5-98AA-46E80F373C13}" type="slidenum">
              <a:rPr lang="th-TH" smtClean="0"/>
              <a:t>10</a:t>
            </a:fld>
            <a:endParaRPr lang="th-TH"/>
          </a:p>
        </p:txBody>
      </p:sp>
    </p:spTree>
    <p:extLst>
      <p:ext uri="{BB962C8B-B14F-4D97-AF65-F5344CB8AC3E}">
        <p14:creationId xmlns:p14="http://schemas.microsoft.com/office/powerpoint/2010/main" val="16202254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86314C-241B-6C99-A2E3-72022EC72A96}"/>
            </a:ext>
          </a:extLst>
        </p:cNvPr>
        <p:cNvGrpSpPr/>
        <p:nvPr/>
      </p:nvGrpSpPr>
      <p:grpSpPr>
        <a:xfrm>
          <a:off x="0" y="0"/>
          <a:ext cx="0" cy="0"/>
          <a:chOff x="0" y="0"/>
          <a:chExt cx="0" cy="0"/>
        </a:xfrm>
      </p:grpSpPr>
      <p:sp>
        <p:nvSpPr>
          <p:cNvPr id="2" name="ตัวแทนรูปบนสไลด์ 1">
            <a:extLst>
              <a:ext uri="{FF2B5EF4-FFF2-40B4-BE49-F238E27FC236}">
                <a16:creationId xmlns:a16="http://schemas.microsoft.com/office/drawing/2014/main" id="{2AB6DCD4-E075-B644-4C4C-212659AC9A4B}"/>
              </a:ext>
            </a:extLst>
          </p:cNvPr>
          <p:cNvSpPr>
            <a:spLocks noGrp="1" noRot="1" noChangeAspect="1"/>
          </p:cNvSpPr>
          <p:nvPr>
            <p:ph type="sldImg"/>
          </p:nvPr>
        </p:nvSpPr>
        <p:spPr/>
      </p:sp>
      <p:sp>
        <p:nvSpPr>
          <p:cNvPr id="3" name="ตัวแทนบันทึกย่อ 2">
            <a:extLst>
              <a:ext uri="{FF2B5EF4-FFF2-40B4-BE49-F238E27FC236}">
                <a16:creationId xmlns:a16="http://schemas.microsoft.com/office/drawing/2014/main" id="{976CD371-BD4F-84E0-FAD5-6CD4CA35D8FD}"/>
              </a:ext>
            </a:extLst>
          </p:cNvPr>
          <p:cNvSpPr>
            <a:spLocks noGrp="1"/>
          </p:cNvSpPr>
          <p:nvPr>
            <p:ph type="body" idx="1"/>
          </p:nvPr>
        </p:nvSpPr>
        <p:spPr/>
        <p:txBody>
          <a:bodyPr/>
          <a:lstStyle/>
          <a:p>
            <a:endParaRPr lang="th-TH" dirty="0"/>
          </a:p>
        </p:txBody>
      </p:sp>
      <p:sp>
        <p:nvSpPr>
          <p:cNvPr id="4" name="ตัวแทนหมายเลขสไลด์ 3">
            <a:extLst>
              <a:ext uri="{FF2B5EF4-FFF2-40B4-BE49-F238E27FC236}">
                <a16:creationId xmlns:a16="http://schemas.microsoft.com/office/drawing/2014/main" id="{EB44DC04-9C6F-D843-8BC3-50AAA1560874}"/>
              </a:ext>
            </a:extLst>
          </p:cNvPr>
          <p:cNvSpPr>
            <a:spLocks noGrp="1"/>
          </p:cNvSpPr>
          <p:nvPr>
            <p:ph type="sldNum" sz="quarter" idx="5"/>
          </p:nvPr>
        </p:nvSpPr>
        <p:spPr/>
        <p:txBody>
          <a:bodyPr/>
          <a:lstStyle/>
          <a:p>
            <a:fld id="{E92492A6-7681-45E5-98AA-46E80F373C13}" type="slidenum">
              <a:rPr lang="th-TH" smtClean="0"/>
              <a:t>11</a:t>
            </a:fld>
            <a:endParaRPr lang="th-TH"/>
          </a:p>
        </p:txBody>
      </p:sp>
    </p:spTree>
    <p:extLst>
      <p:ext uri="{BB962C8B-B14F-4D97-AF65-F5344CB8AC3E}">
        <p14:creationId xmlns:p14="http://schemas.microsoft.com/office/powerpoint/2010/main" val="18292788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4677B1-C57E-A182-3D54-FEE1CFB4A5C3}"/>
            </a:ext>
          </a:extLst>
        </p:cNvPr>
        <p:cNvGrpSpPr/>
        <p:nvPr/>
      </p:nvGrpSpPr>
      <p:grpSpPr>
        <a:xfrm>
          <a:off x="0" y="0"/>
          <a:ext cx="0" cy="0"/>
          <a:chOff x="0" y="0"/>
          <a:chExt cx="0" cy="0"/>
        </a:xfrm>
      </p:grpSpPr>
      <p:sp>
        <p:nvSpPr>
          <p:cNvPr id="2" name="ตัวแทนรูปบนสไลด์ 1">
            <a:extLst>
              <a:ext uri="{FF2B5EF4-FFF2-40B4-BE49-F238E27FC236}">
                <a16:creationId xmlns:a16="http://schemas.microsoft.com/office/drawing/2014/main" id="{9CDE1B22-E638-27C9-AB96-01AB33547136}"/>
              </a:ext>
            </a:extLst>
          </p:cNvPr>
          <p:cNvSpPr>
            <a:spLocks noGrp="1" noRot="1" noChangeAspect="1"/>
          </p:cNvSpPr>
          <p:nvPr>
            <p:ph type="sldImg"/>
          </p:nvPr>
        </p:nvSpPr>
        <p:spPr/>
      </p:sp>
      <p:sp>
        <p:nvSpPr>
          <p:cNvPr id="3" name="ตัวแทนบันทึกย่อ 2">
            <a:extLst>
              <a:ext uri="{FF2B5EF4-FFF2-40B4-BE49-F238E27FC236}">
                <a16:creationId xmlns:a16="http://schemas.microsoft.com/office/drawing/2014/main" id="{06C8651F-DC18-EAB4-A088-56A8E3ABEEFC}"/>
              </a:ext>
            </a:extLst>
          </p:cNvPr>
          <p:cNvSpPr>
            <a:spLocks noGrp="1"/>
          </p:cNvSpPr>
          <p:nvPr>
            <p:ph type="body" idx="1"/>
          </p:nvPr>
        </p:nvSpPr>
        <p:spPr/>
        <p:txBody>
          <a:bodyPr/>
          <a:lstStyle/>
          <a:p>
            <a:endParaRPr lang="th-TH" dirty="0"/>
          </a:p>
        </p:txBody>
      </p:sp>
      <p:sp>
        <p:nvSpPr>
          <p:cNvPr id="4" name="ตัวแทนหมายเลขสไลด์ 3">
            <a:extLst>
              <a:ext uri="{FF2B5EF4-FFF2-40B4-BE49-F238E27FC236}">
                <a16:creationId xmlns:a16="http://schemas.microsoft.com/office/drawing/2014/main" id="{02E2D962-3A55-854B-A7B3-4A6565F62AD8}"/>
              </a:ext>
            </a:extLst>
          </p:cNvPr>
          <p:cNvSpPr>
            <a:spLocks noGrp="1"/>
          </p:cNvSpPr>
          <p:nvPr>
            <p:ph type="sldNum" sz="quarter" idx="5"/>
          </p:nvPr>
        </p:nvSpPr>
        <p:spPr/>
        <p:txBody>
          <a:bodyPr/>
          <a:lstStyle/>
          <a:p>
            <a:fld id="{E92492A6-7681-45E5-98AA-46E80F373C13}" type="slidenum">
              <a:rPr lang="th-TH" smtClean="0"/>
              <a:t>12</a:t>
            </a:fld>
            <a:endParaRPr lang="th-TH"/>
          </a:p>
        </p:txBody>
      </p:sp>
    </p:spTree>
    <p:extLst>
      <p:ext uri="{BB962C8B-B14F-4D97-AF65-F5344CB8AC3E}">
        <p14:creationId xmlns:p14="http://schemas.microsoft.com/office/powerpoint/2010/main" val="37732588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EFC999-D3DD-6355-CEA5-03BF8AE8E45D}"/>
            </a:ext>
          </a:extLst>
        </p:cNvPr>
        <p:cNvGrpSpPr/>
        <p:nvPr/>
      </p:nvGrpSpPr>
      <p:grpSpPr>
        <a:xfrm>
          <a:off x="0" y="0"/>
          <a:ext cx="0" cy="0"/>
          <a:chOff x="0" y="0"/>
          <a:chExt cx="0" cy="0"/>
        </a:xfrm>
      </p:grpSpPr>
      <p:sp>
        <p:nvSpPr>
          <p:cNvPr id="2" name="ตัวแทนรูปบนสไลด์ 1">
            <a:extLst>
              <a:ext uri="{FF2B5EF4-FFF2-40B4-BE49-F238E27FC236}">
                <a16:creationId xmlns:a16="http://schemas.microsoft.com/office/drawing/2014/main" id="{CD3B81AA-1D89-1606-DE11-85761AA7358C}"/>
              </a:ext>
            </a:extLst>
          </p:cNvPr>
          <p:cNvSpPr>
            <a:spLocks noGrp="1" noRot="1" noChangeAspect="1"/>
          </p:cNvSpPr>
          <p:nvPr>
            <p:ph type="sldImg"/>
          </p:nvPr>
        </p:nvSpPr>
        <p:spPr/>
      </p:sp>
      <p:sp>
        <p:nvSpPr>
          <p:cNvPr id="3" name="ตัวแทนบันทึกย่อ 2">
            <a:extLst>
              <a:ext uri="{FF2B5EF4-FFF2-40B4-BE49-F238E27FC236}">
                <a16:creationId xmlns:a16="http://schemas.microsoft.com/office/drawing/2014/main" id="{CAEFF7F3-0EBD-AD66-0D3C-6740FEB1AFCD}"/>
              </a:ext>
            </a:extLst>
          </p:cNvPr>
          <p:cNvSpPr>
            <a:spLocks noGrp="1"/>
          </p:cNvSpPr>
          <p:nvPr>
            <p:ph type="body" idx="1"/>
          </p:nvPr>
        </p:nvSpPr>
        <p:spPr/>
        <p:txBody>
          <a:bodyPr/>
          <a:lstStyle/>
          <a:p>
            <a:endParaRPr lang="th-TH" dirty="0"/>
          </a:p>
        </p:txBody>
      </p:sp>
      <p:sp>
        <p:nvSpPr>
          <p:cNvPr id="4" name="ตัวแทนหมายเลขสไลด์ 3">
            <a:extLst>
              <a:ext uri="{FF2B5EF4-FFF2-40B4-BE49-F238E27FC236}">
                <a16:creationId xmlns:a16="http://schemas.microsoft.com/office/drawing/2014/main" id="{3D9E4967-2FDE-CDA3-46B3-2EF5CB49AB56}"/>
              </a:ext>
            </a:extLst>
          </p:cNvPr>
          <p:cNvSpPr>
            <a:spLocks noGrp="1"/>
          </p:cNvSpPr>
          <p:nvPr>
            <p:ph type="sldNum" sz="quarter" idx="5"/>
          </p:nvPr>
        </p:nvSpPr>
        <p:spPr/>
        <p:txBody>
          <a:bodyPr/>
          <a:lstStyle/>
          <a:p>
            <a:fld id="{E92492A6-7681-45E5-98AA-46E80F373C13}" type="slidenum">
              <a:rPr lang="th-TH" smtClean="0"/>
              <a:t>13</a:t>
            </a:fld>
            <a:endParaRPr lang="th-TH"/>
          </a:p>
        </p:txBody>
      </p:sp>
    </p:spTree>
    <p:extLst>
      <p:ext uri="{BB962C8B-B14F-4D97-AF65-F5344CB8AC3E}">
        <p14:creationId xmlns:p14="http://schemas.microsoft.com/office/powerpoint/2010/main" val="18830173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FD45A8-AFFF-0C3C-ACF5-EF6607FCC7CF}"/>
            </a:ext>
          </a:extLst>
        </p:cNvPr>
        <p:cNvGrpSpPr/>
        <p:nvPr/>
      </p:nvGrpSpPr>
      <p:grpSpPr>
        <a:xfrm>
          <a:off x="0" y="0"/>
          <a:ext cx="0" cy="0"/>
          <a:chOff x="0" y="0"/>
          <a:chExt cx="0" cy="0"/>
        </a:xfrm>
      </p:grpSpPr>
      <p:sp>
        <p:nvSpPr>
          <p:cNvPr id="2" name="ตัวแทนรูปบนสไลด์ 1">
            <a:extLst>
              <a:ext uri="{FF2B5EF4-FFF2-40B4-BE49-F238E27FC236}">
                <a16:creationId xmlns:a16="http://schemas.microsoft.com/office/drawing/2014/main" id="{1DEAFDAE-AFF6-5687-754B-B3B3FE1DC5F6}"/>
              </a:ext>
            </a:extLst>
          </p:cNvPr>
          <p:cNvSpPr>
            <a:spLocks noGrp="1" noRot="1" noChangeAspect="1"/>
          </p:cNvSpPr>
          <p:nvPr>
            <p:ph type="sldImg"/>
          </p:nvPr>
        </p:nvSpPr>
        <p:spPr/>
      </p:sp>
      <p:sp>
        <p:nvSpPr>
          <p:cNvPr id="3" name="ตัวแทนบันทึกย่อ 2">
            <a:extLst>
              <a:ext uri="{FF2B5EF4-FFF2-40B4-BE49-F238E27FC236}">
                <a16:creationId xmlns:a16="http://schemas.microsoft.com/office/drawing/2014/main" id="{5C0DDCA8-F8DD-AECC-FC5A-44DC5F405458}"/>
              </a:ext>
            </a:extLst>
          </p:cNvPr>
          <p:cNvSpPr>
            <a:spLocks noGrp="1"/>
          </p:cNvSpPr>
          <p:nvPr>
            <p:ph type="body" idx="1"/>
          </p:nvPr>
        </p:nvSpPr>
        <p:spPr/>
        <p:txBody>
          <a:bodyPr/>
          <a:lstStyle/>
          <a:p>
            <a:endParaRPr lang="th-TH" dirty="0"/>
          </a:p>
        </p:txBody>
      </p:sp>
      <p:sp>
        <p:nvSpPr>
          <p:cNvPr id="4" name="ตัวแทนหมายเลขสไลด์ 3">
            <a:extLst>
              <a:ext uri="{FF2B5EF4-FFF2-40B4-BE49-F238E27FC236}">
                <a16:creationId xmlns:a16="http://schemas.microsoft.com/office/drawing/2014/main" id="{BE43B18E-CB2D-A60C-178C-AFD16B572A68}"/>
              </a:ext>
            </a:extLst>
          </p:cNvPr>
          <p:cNvSpPr>
            <a:spLocks noGrp="1"/>
          </p:cNvSpPr>
          <p:nvPr>
            <p:ph type="sldNum" sz="quarter" idx="5"/>
          </p:nvPr>
        </p:nvSpPr>
        <p:spPr/>
        <p:txBody>
          <a:bodyPr/>
          <a:lstStyle/>
          <a:p>
            <a:fld id="{E92492A6-7681-45E5-98AA-46E80F373C13}" type="slidenum">
              <a:rPr lang="th-TH" smtClean="0"/>
              <a:t>15</a:t>
            </a:fld>
            <a:endParaRPr lang="th-TH"/>
          </a:p>
        </p:txBody>
      </p:sp>
    </p:spTree>
    <p:extLst>
      <p:ext uri="{BB962C8B-B14F-4D97-AF65-F5344CB8AC3E}">
        <p14:creationId xmlns:p14="http://schemas.microsoft.com/office/powerpoint/2010/main" val="40340180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122796-8D51-03AB-CA8E-18BB1CABF377}"/>
            </a:ext>
          </a:extLst>
        </p:cNvPr>
        <p:cNvGrpSpPr/>
        <p:nvPr/>
      </p:nvGrpSpPr>
      <p:grpSpPr>
        <a:xfrm>
          <a:off x="0" y="0"/>
          <a:ext cx="0" cy="0"/>
          <a:chOff x="0" y="0"/>
          <a:chExt cx="0" cy="0"/>
        </a:xfrm>
      </p:grpSpPr>
      <p:sp>
        <p:nvSpPr>
          <p:cNvPr id="2" name="ตัวแทนรูปบนสไลด์ 1">
            <a:extLst>
              <a:ext uri="{FF2B5EF4-FFF2-40B4-BE49-F238E27FC236}">
                <a16:creationId xmlns:a16="http://schemas.microsoft.com/office/drawing/2014/main" id="{6D892A47-A4A2-7EF6-AA51-F4A4FAAB33B9}"/>
              </a:ext>
            </a:extLst>
          </p:cNvPr>
          <p:cNvSpPr>
            <a:spLocks noGrp="1" noRot="1" noChangeAspect="1"/>
          </p:cNvSpPr>
          <p:nvPr>
            <p:ph type="sldImg"/>
          </p:nvPr>
        </p:nvSpPr>
        <p:spPr/>
      </p:sp>
      <p:sp>
        <p:nvSpPr>
          <p:cNvPr id="3" name="ตัวแทนบันทึกย่อ 2">
            <a:extLst>
              <a:ext uri="{FF2B5EF4-FFF2-40B4-BE49-F238E27FC236}">
                <a16:creationId xmlns:a16="http://schemas.microsoft.com/office/drawing/2014/main" id="{38022A21-DAAA-C026-9EDE-69508756ECF0}"/>
              </a:ext>
            </a:extLst>
          </p:cNvPr>
          <p:cNvSpPr>
            <a:spLocks noGrp="1"/>
          </p:cNvSpPr>
          <p:nvPr>
            <p:ph type="body" idx="1"/>
          </p:nvPr>
        </p:nvSpPr>
        <p:spPr/>
        <p:txBody>
          <a:bodyPr/>
          <a:lstStyle/>
          <a:p>
            <a:endParaRPr lang="th-TH" dirty="0"/>
          </a:p>
        </p:txBody>
      </p:sp>
      <p:sp>
        <p:nvSpPr>
          <p:cNvPr id="4" name="ตัวแทนหมายเลขสไลด์ 3">
            <a:extLst>
              <a:ext uri="{FF2B5EF4-FFF2-40B4-BE49-F238E27FC236}">
                <a16:creationId xmlns:a16="http://schemas.microsoft.com/office/drawing/2014/main" id="{BCE2DB4A-64EC-CA95-5E11-D74CE975DF0C}"/>
              </a:ext>
            </a:extLst>
          </p:cNvPr>
          <p:cNvSpPr>
            <a:spLocks noGrp="1"/>
          </p:cNvSpPr>
          <p:nvPr>
            <p:ph type="sldNum" sz="quarter" idx="5"/>
          </p:nvPr>
        </p:nvSpPr>
        <p:spPr/>
        <p:txBody>
          <a:bodyPr/>
          <a:lstStyle/>
          <a:p>
            <a:fld id="{E92492A6-7681-45E5-98AA-46E80F373C13}" type="slidenum">
              <a:rPr lang="th-TH" smtClean="0"/>
              <a:t>16</a:t>
            </a:fld>
            <a:endParaRPr lang="th-TH"/>
          </a:p>
        </p:txBody>
      </p:sp>
    </p:spTree>
    <p:extLst>
      <p:ext uri="{BB962C8B-B14F-4D97-AF65-F5344CB8AC3E}">
        <p14:creationId xmlns:p14="http://schemas.microsoft.com/office/powerpoint/2010/main" val="17014429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A149A2-0C50-80E3-CC54-7F4C6E31E753}"/>
            </a:ext>
          </a:extLst>
        </p:cNvPr>
        <p:cNvGrpSpPr/>
        <p:nvPr/>
      </p:nvGrpSpPr>
      <p:grpSpPr>
        <a:xfrm>
          <a:off x="0" y="0"/>
          <a:ext cx="0" cy="0"/>
          <a:chOff x="0" y="0"/>
          <a:chExt cx="0" cy="0"/>
        </a:xfrm>
      </p:grpSpPr>
      <p:sp>
        <p:nvSpPr>
          <p:cNvPr id="2" name="ตัวแทนรูปบนสไลด์ 1">
            <a:extLst>
              <a:ext uri="{FF2B5EF4-FFF2-40B4-BE49-F238E27FC236}">
                <a16:creationId xmlns:a16="http://schemas.microsoft.com/office/drawing/2014/main" id="{8590A777-0FE7-DB91-0C9C-49EC66F22922}"/>
              </a:ext>
            </a:extLst>
          </p:cNvPr>
          <p:cNvSpPr>
            <a:spLocks noGrp="1" noRot="1" noChangeAspect="1"/>
          </p:cNvSpPr>
          <p:nvPr>
            <p:ph type="sldImg"/>
          </p:nvPr>
        </p:nvSpPr>
        <p:spPr/>
      </p:sp>
      <p:sp>
        <p:nvSpPr>
          <p:cNvPr id="3" name="ตัวแทนบันทึกย่อ 2">
            <a:extLst>
              <a:ext uri="{FF2B5EF4-FFF2-40B4-BE49-F238E27FC236}">
                <a16:creationId xmlns:a16="http://schemas.microsoft.com/office/drawing/2014/main" id="{5F4298F3-B6F4-F5A4-FC10-8B4F2EA8408A}"/>
              </a:ext>
            </a:extLst>
          </p:cNvPr>
          <p:cNvSpPr>
            <a:spLocks noGrp="1"/>
          </p:cNvSpPr>
          <p:nvPr>
            <p:ph type="body" idx="1"/>
          </p:nvPr>
        </p:nvSpPr>
        <p:spPr/>
        <p:txBody>
          <a:bodyPr/>
          <a:lstStyle/>
          <a:p>
            <a:endParaRPr lang="th-TH" dirty="0"/>
          </a:p>
        </p:txBody>
      </p:sp>
      <p:sp>
        <p:nvSpPr>
          <p:cNvPr id="4" name="ตัวแทนหมายเลขสไลด์ 3">
            <a:extLst>
              <a:ext uri="{FF2B5EF4-FFF2-40B4-BE49-F238E27FC236}">
                <a16:creationId xmlns:a16="http://schemas.microsoft.com/office/drawing/2014/main" id="{3AD9119B-B3DE-5232-6F70-99B03EF22F7C}"/>
              </a:ext>
            </a:extLst>
          </p:cNvPr>
          <p:cNvSpPr>
            <a:spLocks noGrp="1"/>
          </p:cNvSpPr>
          <p:nvPr>
            <p:ph type="sldNum" sz="quarter" idx="5"/>
          </p:nvPr>
        </p:nvSpPr>
        <p:spPr/>
        <p:txBody>
          <a:bodyPr/>
          <a:lstStyle/>
          <a:p>
            <a:fld id="{E92492A6-7681-45E5-98AA-46E80F373C13}" type="slidenum">
              <a:rPr lang="th-TH" smtClean="0"/>
              <a:t>17</a:t>
            </a:fld>
            <a:endParaRPr lang="th-TH"/>
          </a:p>
        </p:txBody>
      </p:sp>
    </p:spTree>
    <p:extLst>
      <p:ext uri="{BB962C8B-B14F-4D97-AF65-F5344CB8AC3E}">
        <p14:creationId xmlns:p14="http://schemas.microsoft.com/office/powerpoint/2010/main" val="14288006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35CA6B-B9CA-8D8C-044D-BE8AD1E7F29F}"/>
            </a:ext>
          </a:extLst>
        </p:cNvPr>
        <p:cNvGrpSpPr/>
        <p:nvPr/>
      </p:nvGrpSpPr>
      <p:grpSpPr>
        <a:xfrm>
          <a:off x="0" y="0"/>
          <a:ext cx="0" cy="0"/>
          <a:chOff x="0" y="0"/>
          <a:chExt cx="0" cy="0"/>
        </a:xfrm>
      </p:grpSpPr>
      <p:sp>
        <p:nvSpPr>
          <p:cNvPr id="2" name="ตัวแทนรูปบนสไลด์ 1">
            <a:extLst>
              <a:ext uri="{FF2B5EF4-FFF2-40B4-BE49-F238E27FC236}">
                <a16:creationId xmlns:a16="http://schemas.microsoft.com/office/drawing/2014/main" id="{3EEA2C15-9377-39F7-09F3-8021A927C9DE}"/>
              </a:ext>
            </a:extLst>
          </p:cNvPr>
          <p:cNvSpPr>
            <a:spLocks noGrp="1" noRot="1" noChangeAspect="1"/>
          </p:cNvSpPr>
          <p:nvPr>
            <p:ph type="sldImg"/>
          </p:nvPr>
        </p:nvSpPr>
        <p:spPr/>
      </p:sp>
      <p:sp>
        <p:nvSpPr>
          <p:cNvPr id="3" name="ตัวแทนบันทึกย่อ 2">
            <a:extLst>
              <a:ext uri="{FF2B5EF4-FFF2-40B4-BE49-F238E27FC236}">
                <a16:creationId xmlns:a16="http://schemas.microsoft.com/office/drawing/2014/main" id="{FCD4A6BC-BE67-3ABE-1DF7-941036251920}"/>
              </a:ext>
            </a:extLst>
          </p:cNvPr>
          <p:cNvSpPr>
            <a:spLocks noGrp="1"/>
          </p:cNvSpPr>
          <p:nvPr>
            <p:ph type="body" idx="1"/>
          </p:nvPr>
        </p:nvSpPr>
        <p:spPr/>
        <p:txBody>
          <a:bodyPr/>
          <a:lstStyle/>
          <a:p>
            <a:endParaRPr lang="th-TH" dirty="0"/>
          </a:p>
        </p:txBody>
      </p:sp>
      <p:sp>
        <p:nvSpPr>
          <p:cNvPr id="4" name="ตัวแทนหมายเลขสไลด์ 3">
            <a:extLst>
              <a:ext uri="{FF2B5EF4-FFF2-40B4-BE49-F238E27FC236}">
                <a16:creationId xmlns:a16="http://schemas.microsoft.com/office/drawing/2014/main" id="{0D3AA1BA-5A7B-0674-5FAF-424819C38555}"/>
              </a:ext>
            </a:extLst>
          </p:cNvPr>
          <p:cNvSpPr>
            <a:spLocks noGrp="1"/>
          </p:cNvSpPr>
          <p:nvPr>
            <p:ph type="sldNum" sz="quarter" idx="5"/>
          </p:nvPr>
        </p:nvSpPr>
        <p:spPr/>
        <p:txBody>
          <a:bodyPr/>
          <a:lstStyle/>
          <a:p>
            <a:fld id="{E92492A6-7681-45E5-98AA-46E80F373C13}" type="slidenum">
              <a:rPr lang="th-TH" smtClean="0"/>
              <a:t>18</a:t>
            </a:fld>
            <a:endParaRPr lang="th-TH"/>
          </a:p>
        </p:txBody>
      </p:sp>
    </p:spTree>
    <p:extLst>
      <p:ext uri="{BB962C8B-B14F-4D97-AF65-F5344CB8AC3E}">
        <p14:creationId xmlns:p14="http://schemas.microsoft.com/office/powerpoint/2010/main" val="2794779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70DBAD-A838-FEC3-2486-781DE6ED702F}"/>
            </a:ext>
          </a:extLst>
        </p:cNvPr>
        <p:cNvGrpSpPr/>
        <p:nvPr/>
      </p:nvGrpSpPr>
      <p:grpSpPr>
        <a:xfrm>
          <a:off x="0" y="0"/>
          <a:ext cx="0" cy="0"/>
          <a:chOff x="0" y="0"/>
          <a:chExt cx="0" cy="0"/>
        </a:xfrm>
      </p:grpSpPr>
      <p:sp>
        <p:nvSpPr>
          <p:cNvPr id="2" name="ตัวแทนรูปบนสไลด์ 1">
            <a:extLst>
              <a:ext uri="{FF2B5EF4-FFF2-40B4-BE49-F238E27FC236}">
                <a16:creationId xmlns:a16="http://schemas.microsoft.com/office/drawing/2014/main" id="{1D149652-B5CB-B766-3CA7-DCFE3094B061}"/>
              </a:ext>
            </a:extLst>
          </p:cNvPr>
          <p:cNvSpPr>
            <a:spLocks noGrp="1" noRot="1" noChangeAspect="1"/>
          </p:cNvSpPr>
          <p:nvPr>
            <p:ph type="sldImg"/>
          </p:nvPr>
        </p:nvSpPr>
        <p:spPr/>
      </p:sp>
      <p:sp>
        <p:nvSpPr>
          <p:cNvPr id="3" name="ตัวแทนบันทึกย่อ 2">
            <a:extLst>
              <a:ext uri="{FF2B5EF4-FFF2-40B4-BE49-F238E27FC236}">
                <a16:creationId xmlns:a16="http://schemas.microsoft.com/office/drawing/2014/main" id="{D91E93AC-B7AF-114A-091D-F326B16665BC}"/>
              </a:ext>
            </a:extLst>
          </p:cNvPr>
          <p:cNvSpPr>
            <a:spLocks noGrp="1"/>
          </p:cNvSpPr>
          <p:nvPr>
            <p:ph type="body" idx="1"/>
          </p:nvPr>
        </p:nvSpPr>
        <p:spPr/>
        <p:txBody>
          <a:bodyPr/>
          <a:lstStyle/>
          <a:p>
            <a:endParaRPr lang="th-TH" dirty="0"/>
          </a:p>
        </p:txBody>
      </p:sp>
      <p:sp>
        <p:nvSpPr>
          <p:cNvPr id="4" name="ตัวแทนหมายเลขสไลด์ 3">
            <a:extLst>
              <a:ext uri="{FF2B5EF4-FFF2-40B4-BE49-F238E27FC236}">
                <a16:creationId xmlns:a16="http://schemas.microsoft.com/office/drawing/2014/main" id="{3F508FB2-9D23-1A92-820F-A8720486C570}"/>
              </a:ext>
            </a:extLst>
          </p:cNvPr>
          <p:cNvSpPr>
            <a:spLocks noGrp="1"/>
          </p:cNvSpPr>
          <p:nvPr>
            <p:ph type="sldNum" sz="quarter" idx="5"/>
          </p:nvPr>
        </p:nvSpPr>
        <p:spPr/>
        <p:txBody>
          <a:bodyPr/>
          <a:lstStyle/>
          <a:p>
            <a:fld id="{E92492A6-7681-45E5-98AA-46E80F373C13}" type="slidenum">
              <a:rPr lang="th-TH" smtClean="0"/>
              <a:t>19</a:t>
            </a:fld>
            <a:endParaRPr lang="th-TH"/>
          </a:p>
        </p:txBody>
      </p:sp>
    </p:spTree>
    <p:extLst>
      <p:ext uri="{BB962C8B-B14F-4D97-AF65-F5344CB8AC3E}">
        <p14:creationId xmlns:p14="http://schemas.microsoft.com/office/powerpoint/2010/main" val="21474745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A6D993-7B12-268A-9926-26454AB38317}"/>
            </a:ext>
          </a:extLst>
        </p:cNvPr>
        <p:cNvGrpSpPr/>
        <p:nvPr/>
      </p:nvGrpSpPr>
      <p:grpSpPr>
        <a:xfrm>
          <a:off x="0" y="0"/>
          <a:ext cx="0" cy="0"/>
          <a:chOff x="0" y="0"/>
          <a:chExt cx="0" cy="0"/>
        </a:xfrm>
      </p:grpSpPr>
      <p:sp>
        <p:nvSpPr>
          <p:cNvPr id="2" name="ตัวแทนรูปบนสไลด์ 1">
            <a:extLst>
              <a:ext uri="{FF2B5EF4-FFF2-40B4-BE49-F238E27FC236}">
                <a16:creationId xmlns:a16="http://schemas.microsoft.com/office/drawing/2014/main" id="{1462CAE2-3DEA-633A-A10A-8B3FD5AC7777}"/>
              </a:ext>
            </a:extLst>
          </p:cNvPr>
          <p:cNvSpPr>
            <a:spLocks noGrp="1" noRot="1" noChangeAspect="1"/>
          </p:cNvSpPr>
          <p:nvPr>
            <p:ph type="sldImg"/>
          </p:nvPr>
        </p:nvSpPr>
        <p:spPr/>
      </p:sp>
      <p:sp>
        <p:nvSpPr>
          <p:cNvPr id="3" name="ตัวแทนบันทึกย่อ 2">
            <a:extLst>
              <a:ext uri="{FF2B5EF4-FFF2-40B4-BE49-F238E27FC236}">
                <a16:creationId xmlns:a16="http://schemas.microsoft.com/office/drawing/2014/main" id="{9D95BA5F-FD59-C082-36B1-3106C4E0D9A0}"/>
              </a:ext>
            </a:extLst>
          </p:cNvPr>
          <p:cNvSpPr>
            <a:spLocks noGrp="1"/>
          </p:cNvSpPr>
          <p:nvPr>
            <p:ph type="body" idx="1"/>
          </p:nvPr>
        </p:nvSpPr>
        <p:spPr/>
        <p:txBody>
          <a:bodyPr/>
          <a:lstStyle/>
          <a:p>
            <a:endParaRPr lang="th-TH" dirty="0"/>
          </a:p>
        </p:txBody>
      </p:sp>
      <p:sp>
        <p:nvSpPr>
          <p:cNvPr id="4" name="ตัวแทนหมายเลขสไลด์ 3">
            <a:extLst>
              <a:ext uri="{FF2B5EF4-FFF2-40B4-BE49-F238E27FC236}">
                <a16:creationId xmlns:a16="http://schemas.microsoft.com/office/drawing/2014/main" id="{55DEF4E5-C8A2-BA3A-5B7F-5FF075055102}"/>
              </a:ext>
            </a:extLst>
          </p:cNvPr>
          <p:cNvSpPr>
            <a:spLocks noGrp="1"/>
          </p:cNvSpPr>
          <p:nvPr>
            <p:ph type="sldNum" sz="quarter" idx="5"/>
          </p:nvPr>
        </p:nvSpPr>
        <p:spPr/>
        <p:txBody>
          <a:bodyPr/>
          <a:lstStyle/>
          <a:p>
            <a:fld id="{E92492A6-7681-45E5-98AA-46E80F373C13}" type="slidenum">
              <a:rPr lang="th-TH" smtClean="0"/>
              <a:t>20</a:t>
            </a:fld>
            <a:endParaRPr lang="th-TH"/>
          </a:p>
        </p:txBody>
      </p:sp>
    </p:spTree>
    <p:extLst>
      <p:ext uri="{BB962C8B-B14F-4D97-AF65-F5344CB8AC3E}">
        <p14:creationId xmlns:p14="http://schemas.microsoft.com/office/powerpoint/2010/main" val="37626913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7F8A69-A28E-02F8-DEA1-70BC8B84FBF7}"/>
            </a:ext>
          </a:extLst>
        </p:cNvPr>
        <p:cNvGrpSpPr/>
        <p:nvPr/>
      </p:nvGrpSpPr>
      <p:grpSpPr>
        <a:xfrm>
          <a:off x="0" y="0"/>
          <a:ext cx="0" cy="0"/>
          <a:chOff x="0" y="0"/>
          <a:chExt cx="0" cy="0"/>
        </a:xfrm>
      </p:grpSpPr>
      <p:sp>
        <p:nvSpPr>
          <p:cNvPr id="2" name="ตัวแทนรูปบนสไลด์ 1">
            <a:extLst>
              <a:ext uri="{FF2B5EF4-FFF2-40B4-BE49-F238E27FC236}">
                <a16:creationId xmlns:a16="http://schemas.microsoft.com/office/drawing/2014/main" id="{BD20ECB5-FB5E-0321-3070-07E6BF5DCC50}"/>
              </a:ext>
            </a:extLst>
          </p:cNvPr>
          <p:cNvSpPr>
            <a:spLocks noGrp="1" noRot="1" noChangeAspect="1"/>
          </p:cNvSpPr>
          <p:nvPr>
            <p:ph type="sldImg"/>
          </p:nvPr>
        </p:nvSpPr>
        <p:spPr/>
      </p:sp>
      <p:sp>
        <p:nvSpPr>
          <p:cNvPr id="3" name="ตัวแทนบันทึกย่อ 2">
            <a:extLst>
              <a:ext uri="{FF2B5EF4-FFF2-40B4-BE49-F238E27FC236}">
                <a16:creationId xmlns:a16="http://schemas.microsoft.com/office/drawing/2014/main" id="{26FE6823-4E23-BF5F-0302-DD9655C0B4B1}"/>
              </a:ext>
            </a:extLst>
          </p:cNvPr>
          <p:cNvSpPr>
            <a:spLocks noGrp="1"/>
          </p:cNvSpPr>
          <p:nvPr>
            <p:ph type="body" idx="1"/>
          </p:nvPr>
        </p:nvSpPr>
        <p:spPr/>
        <p:txBody>
          <a:bodyPr/>
          <a:lstStyle/>
          <a:p>
            <a:endParaRPr lang="th-TH" dirty="0"/>
          </a:p>
        </p:txBody>
      </p:sp>
      <p:sp>
        <p:nvSpPr>
          <p:cNvPr id="4" name="ตัวแทนหมายเลขสไลด์ 3">
            <a:extLst>
              <a:ext uri="{FF2B5EF4-FFF2-40B4-BE49-F238E27FC236}">
                <a16:creationId xmlns:a16="http://schemas.microsoft.com/office/drawing/2014/main" id="{CA7C0900-5916-28CC-28E9-A9E783F61620}"/>
              </a:ext>
            </a:extLst>
          </p:cNvPr>
          <p:cNvSpPr>
            <a:spLocks noGrp="1"/>
          </p:cNvSpPr>
          <p:nvPr>
            <p:ph type="sldNum" sz="quarter" idx="5"/>
          </p:nvPr>
        </p:nvSpPr>
        <p:spPr/>
        <p:txBody>
          <a:bodyPr/>
          <a:lstStyle/>
          <a:p>
            <a:fld id="{E92492A6-7681-45E5-98AA-46E80F373C13}" type="slidenum">
              <a:rPr lang="th-TH" smtClean="0"/>
              <a:t>2</a:t>
            </a:fld>
            <a:endParaRPr lang="th-TH"/>
          </a:p>
        </p:txBody>
      </p:sp>
    </p:spTree>
    <p:extLst>
      <p:ext uri="{BB962C8B-B14F-4D97-AF65-F5344CB8AC3E}">
        <p14:creationId xmlns:p14="http://schemas.microsoft.com/office/powerpoint/2010/main" val="8526850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3CF29A-9739-ACC3-B761-FDFFA3C44EBF}"/>
            </a:ext>
          </a:extLst>
        </p:cNvPr>
        <p:cNvGrpSpPr/>
        <p:nvPr/>
      </p:nvGrpSpPr>
      <p:grpSpPr>
        <a:xfrm>
          <a:off x="0" y="0"/>
          <a:ext cx="0" cy="0"/>
          <a:chOff x="0" y="0"/>
          <a:chExt cx="0" cy="0"/>
        </a:xfrm>
      </p:grpSpPr>
      <p:sp>
        <p:nvSpPr>
          <p:cNvPr id="2" name="ตัวแทนรูปบนสไลด์ 1">
            <a:extLst>
              <a:ext uri="{FF2B5EF4-FFF2-40B4-BE49-F238E27FC236}">
                <a16:creationId xmlns:a16="http://schemas.microsoft.com/office/drawing/2014/main" id="{402886F6-29FB-D8AE-50D1-39D73A1C6628}"/>
              </a:ext>
            </a:extLst>
          </p:cNvPr>
          <p:cNvSpPr>
            <a:spLocks noGrp="1" noRot="1" noChangeAspect="1"/>
          </p:cNvSpPr>
          <p:nvPr>
            <p:ph type="sldImg"/>
          </p:nvPr>
        </p:nvSpPr>
        <p:spPr/>
      </p:sp>
      <p:sp>
        <p:nvSpPr>
          <p:cNvPr id="3" name="ตัวแทนบันทึกย่อ 2">
            <a:extLst>
              <a:ext uri="{FF2B5EF4-FFF2-40B4-BE49-F238E27FC236}">
                <a16:creationId xmlns:a16="http://schemas.microsoft.com/office/drawing/2014/main" id="{A2F8144F-01E2-2253-5271-AC10C4828243}"/>
              </a:ext>
            </a:extLst>
          </p:cNvPr>
          <p:cNvSpPr>
            <a:spLocks noGrp="1"/>
          </p:cNvSpPr>
          <p:nvPr>
            <p:ph type="body" idx="1"/>
          </p:nvPr>
        </p:nvSpPr>
        <p:spPr/>
        <p:txBody>
          <a:bodyPr/>
          <a:lstStyle/>
          <a:p>
            <a:endParaRPr lang="th-TH" dirty="0"/>
          </a:p>
        </p:txBody>
      </p:sp>
      <p:sp>
        <p:nvSpPr>
          <p:cNvPr id="4" name="ตัวแทนหมายเลขสไลด์ 3">
            <a:extLst>
              <a:ext uri="{FF2B5EF4-FFF2-40B4-BE49-F238E27FC236}">
                <a16:creationId xmlns:a16="http://schemas.microsoft.com/office/drawing/2014/main" id="{4142D2D7-BB61-E5E1-FDA3-E1482F983EB6}"/>
              </a:ext>
            </a:extLst>
          </p:cNvPr>
          <p:cNvSpPr>
            <a:spLocks noGrp="1"/>
          </p:cNvSpPr>
          <p:nvPr>
            <p:ph type="sldNum" sz="quarter" idx="5"/>
          </p:nvPr>
        </p:nvSpPr>
        <p:spPr/>
        <p:txBody>
          <a:bodyPr/>
          <a:lstStyle/>
          <a:p>
            <a:fld id="{E92492A6-7681-45E5-98AA-46E80F373C13}" type="slidenum">
              <a:rPr lang="th-TH" smtClean="0"/>
              <a:t>21</a:t>
            </a:fld>
            <a:endParaRPr lang="th-TH"/>
          </a:p>
        </p:txBody>
      </p:sp>
    </p:spTree>
    <p:extLst>
      <p:ext uri="{BB962C8B-B14F-4D97-AF65-F5344CB8AC3E}">
        <p14:creationId xmlns:p14="http://schemas.microsoft.com/office/powerpoint/2010/main" val="14129542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60941F-A6E2-E0A4-7769-09AE74B0E218}"/>
            </a:ext>
          </a:extLst>
        </p:cNvPr>
        <p:cNvGrpSpPr/>
        <p:nvPr/>
      </p:nvGrpSpPr>
      <p:grpSpPr>
        <a:xfrm>
          <a:off x="0" y="0"/>
          <a:ext cx="0" cy="0"/>
          <a:chOff x="0" y="0"/>
          <a:chExt cx="0" cy="0"/>
        </a:xfrm>
      </p:grpSpPr>
      <p:sp>
        <p:nvSpPr>
          <p:cNvPr id="2" name="ตัวแทนรูปบนสไลด์ 1">
            <a:extLst>
              <a:ext uri="{FF2B5EF4-FFF2-40B4-BE49-F238E27FC236}">
                <a16:creationId xmlns:a16="http://schemas.microsoft.com/office/drawing/2014/main" id="{EC3C0165-2317-E43B-575E-72790FE557DE}"/>
              </a:ext>
            </a:extLst>
          </p:cNvPr>
          <p:cNvSpPr>
            <a:spLocks noGrp="1" noRot="1" noChangeAspect="1"/>
          </p:cNvSpPr>
          <p:nvPr>
            <p:ph type="sldImg"/>
          </p:nvPr>
        </p:nvSpPr>
        <p:spPr/>
      </p:sp>
      <p:sp>
        <p:nvSpPr>
          <p:cNvPr id="3" name="ตัวแทนบันทึกย่อ 2">
            <a:extLst>
              <a:ext uri="{FF2B5EF4-FFF2-40B4-BE49-F238E27FC236}">
                <a16:creationId xmlns:a16="http://schemas.microsoft.com/office/drawing/2014/main" id="{9F07375E-5481-2E1B-64E6-E3D4FD9B5E52}"/>
              </a:ext>
            </a:extLst>
          </p:cNvPr>
          <p:cNvSpPr>
            <a:spLocks noGrp="1"/>
          </p:cNvSpPr>
          <p:nvPr>
            <p:ph type="body" idx="1"/>
          </p:nvPr>
        </p:nvSpPr>
        <p:spPr/>
        <p:txBody>
          <a:bodyPr/>
          <a:lstStyle/>
          <a:p>
            <a:endParaRPr lang="th-TH" dirty="0"/>
          </a:p>
        </p:txBody>
      </p:sp>
      <p:sp>
        <p:nvSpPr>
          <p:cNvPr id="4" name="ตัวแทนหมายเลขสไลด์ 3">
            <a:extLst>
              <a:ext uri="{FF2B5EF4-FFF2-40B4-BE49-F238E27FC236}">
                <a16:creationId xmlns:a16="http://schemas.microsoft.com/office/drawing/2014/main" id="{9C6CCB11-5AA3-18F5-0F4F-5534CC76B094}"/>
              </a:ext>
            </a:extLst>
          </p:cNvPr>
          <p:cNvSpPr>
            <a:spLocks noGrp="1"/>
          </p:cNvSpPr>
          <p:nvPr>
            <p:ph type="sldNum" sz="quarter" idx="5"/>
          </p:nvPr>
        </p:nvSpPr>
        <p:spPr/>
        <p:txBody>
          <a:bodyPr/>
          <a:lstStyle/>
          <a:p>
            <a:fld id="{E92492A6-7681-45E5-98AA-46E80F373C13}" type="slidenum">
              <a:rPr lang="th-TH" smtClean="0"/>
              <a:t>22</a:t>
            </a:fld>
            <a:endParaRPr lang="th-TH"/>
          </a:p>
        </p:txBody>
      </p:sp>
    </p:spTree>
    <p:extLst>
      <p:ext uri="{BB962C8B-B14F-4D97-AF65-F5344CB8AC3E}">
        <p14:creationId xmlns:p14="http://schemas.microsoft.com/office/powerpoint/2010/main" val="8859346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B64E9B-53FF-9FB3-3BA6-986FE316E21D}"/>
            </a:ext>
          </a:extLst>
        </p:cNvPr>
        <p:cNvGrpSpPr/>
        <p:nvPr/>
      </p:nvGrpSpPr>
      <p:grpSpPr>
        <a:xfrm>
          <a:off x="0" y="0"/>
          <a:ext cx="0" cy="0"/>
          <a:chOff x="0" y="0"/>
          <a:chExt cx="0" cy="0"/>
        </a:xfrm>
      </p:grpSpPr>
      <p:sp>
        <p:nvSpPr>
          <p:cNvPr id="2" name="ตัวแทนรูปบนสไลด์ 1">
            <a:extLst>
              <a:ext uri="{FF2B5EF4-FFF2-40B4-BE49-F238E27FC236}">
                <a16:creationId xmlns:a16="http://schemas.microsoft.com/office/drawing/2014/main" id="{DC5FB498-0D6B-EDF5-3E81-C7ED725A5397}"/>
              </a:ext>
            </a:extLst>
          </p:cNvPr>
          <p:cNvSpPr>
            <a:spLocks noGrp="1" noRot="1" noChangeAspect="1"/>
          </p:cNvSpPr>
          <p:nvPr>
            <p:ph type="sldImg"/>
          </p:nvPr>
        </p:nvSpPr>
        <p:spPr/>
      </p:sp>
      <p:sp>
        <p:nvSpPr>
          <p:cNvPr id="3" name="ตัวแทนบันทึกย่อ 2">
            <a:extLst>
              <a:ext uri="{FF2B5EF4-FFF2-40B4-BE49-F238E27FC236}">
                <a16:creationId xmlns:a16="http://schemas.microsoft.com/office/drawing/2014/main" id="{DD1F7D21-C178-FF95-6CC6-19B104F6CE84}"/>
              </a:ext>
            </a:extLst>
          </p:cNvPr>
          <p:cNvSpPr>
            <a:spLocks noGrp="1"/>
          </p:cNvSpPr>
          <p:nvPr>
            <p:ph type="body" idx="1"/>
          </p:nvPr>
        </p:nvSpPr>
        <p:spPr/>
        <p:txBody>
          <a:bodyPr/>
          <a:lstStyle/>
          <a:p>
            <a:endParaRPr lang="th-TH" dirty="0"/>
          </a:p>
        </p:txBody>
      </p:sp>
      <p:sp>
        <p:nvSpPr>
          <p:cNvPr id="4" name="ตัวแทนหมายเลขสไลด์ 3">
            <a:extLst>
              <a:ext uri="{FF2B5EF4-FFF2-40B4-BE49-F238E27FC236}">
                <a16:creationId xmlns:a16="http://schemas.microsoft.com/office/drawing/2014/main" id="{DC36AEFA-EB40-BD3C-C6E7-7698319C6E89}"/>
              </a:ext>
            </a:extLst>
          </p:cNvPr>
          <p:cNvSpPr>
            <a:spLocks noGrp="1"/>
          </p:cNvSpPr>
          <p:nvPr>
            <p:ph type="sldNum" sz="quarter" idx="5"/>
          </p:nvPr>
        </p:nvSpPr>
        <p:spPr/>
        <p:txBody>
          <a:bodyPr/>
          <a:lstStyle/>
          <a:p>
            <a:fld id="{E92492A6-7681-45E5-98AA-46E80F373C13}" type="slidenum">
              <a:rPr lang="th-TH" smtClean="0"/>
              <a:t>23</a:t>
            </a:fld>
            <a:endParaRPr lang="th-TH"/>
          </a:p>
        </p:txBody>
      </p:sp>
    </p:spTree>
    <p:extLst>
      <p:ext uri="{BB962C8B-B14F-4D97-AF65-F5344CB8AC3E}">
        <p14:creationId xmlns:p14="http://schemas.microsoft.com/office/powerpoint/2010/main" val="31117444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53AF91-4737-6E21-1DA1-98C2A4899D75}"/>
            </a:ext>
          </a:extLst>
        </p:cNvPr>
        <p:cNvGrpSpPr/>
        <p:nvPr/>
      </p:nvGrpSpPr>
      <p:grpSpPr>
        <a:xfrm>
          <a:off x="0" y="0"/>
          <a:ext cx="0" cy="0"/>
          <a:chOff x="0" y="0"/>
          <a:chExt cx="0" cy="0"/>
        </a:xfrm>
      </p:grpSpPr>
      <p:sp>
        <p:nvSpPr>
          <p:cNvPr id="2" name="ตัวแทนรูปบนสไลด์ 1">
            <a:extLst>
              <a:ext uri="{FF2B5EF4-FFF2-40B4-BE49-F238E27FC236}">
                <a16:creationId xmlns:a16="http://schemas.microsoft.com/office/drawing/2014/main" id="{A13243D4-D874-BCC7-6E49-A5CB6E275DB6}"/>
              </a:ext>
            </a:extLst>
          </p:cNvPr>
          <p:cNvSpPr>
            <a:spLocks noGrp="1" noRot="1" noChangeAspect="1"/>
          </p:cNvSpPr>
          <p:nvPr>
            <p:ph type="sldImg"/>
          </p:nvPr>
        </p:nvSpPr>
        <p:spPr/>
      </p:sp>
      <p:sp>
        <p:nvSpPr>
          <p:cNvPr id="3" name="ตัวแทนบันทึกย่อ 2">
            <a:extLst>
              <a:ext uri="{FF2B5EF4-FFF2-40B4-BE49-F238E27FC236}">
                <a16:creationId xmlns:a16="http://schemas.microsoft.com/office/drawing/2014/main" id="{1B2EE162-205A-4086-F8A3-A9C224DB16AD}"/>
              </a:ext>
            </a:extLst>
          </p:cNvPr>
          <p:cNvSpPr>
            <a:spLocks noGrp="1"/>
          </p:cNvSpPr>
          <p:nvPr>
            <p:ph type="body" idx="1"/>
          </p:nvPr>
        </p:nvSpPr>
        <p:spPr/>
        <p:txBody>
          <a:bodyPr/>
          <a:lstStyle/>
          <a:p>
            <a:endParaRPr lang="th-TH" dirty="0"/>
          </a:p>
        </p:txBody>
      </p:sp>
      <p:sp>
        <p:nvSpPr>
          <p:cNvPr id="4" name="ตัวแทนหมายเลขสไลด์ 3">
            <a:extLst>
              <a:ext uri="{FF2B5EF4-FFF2-40B4-BE49-F238E27FC236}">
                <a16:creationId xmlns:a16="http://schemas.microsoft.com/office/drawing/2014/main" id="{855A334C-F939-4236-9568-2F68D35E4ABC}"/>
              </a:ext>
            </a:extLst>
          </p:cNvPr>
          <p:cNvSpPr>
            <a:spLocks noGrp="1"/>
          </p:cNvSpPr>
          <p:nvPr>
            <p:ph type="sldNum" sz="quarter" idx="5"/>
          </p:nvPr>
        </p:nvSpPr>
        <p:spPr/>
        <p:txBody>
          <a:bodyPr/>
          <a:lstStyle/>
          <a:p>
            <a:fld id="{E92492A6-7681-45E5-98AA-46E80F373C13}" type="slidenum">
              <a:rPr lang="th-TH" smtClean="0"/>
              <a:t>24</a:t>
            </a:fld>
            <a:endParaRPr lang="th-TH"/>
          </a:p>
        </p:txBody>
      </p:sp>
    </p:spTree>
    <p:extLst>
      <p:ext uri="{BB962C8B-B14F-4D97-AF65-F5344CB8AC3E}">
        <p14:creationId xmlns:p14="http://schemas.microsoft.com/office/powerpoint/2010/main" val="400922058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371904-9806-13ED-5387-1626C4E0E88B}"/>
            </a:ext>
          </a:extLst>
        </p:cNvPr>
        <p:cNvGrpSpPr/>
        <p:nvPr/>
      </p:nvGrpSpPr>
      <p:grpSpPr>
        <a:xfrm>
          <a:off x="0" y="0"/>
          <a:ext cx="0" cy="0"/>
          <a:chOff x="0" y="0"/>
          <a:chExt cx="0" cy="0"/>
        </a:xfrm>
      </p:grpSpPr>
      <p:sp>
        <p:nvSpPr>
          <p:cNvPr id="2" name="ตัวแทนรูปบนสไลด์ 1">
            <a:extLst>
              <a:ext uri="{FF2B5EF4-FFF2-40B4-BE49-F238E27FC236}">
                <a16:creationId xmlns:a16="http://schemas.microsoft.com/office/drawing/2014/main" id="{6C437BAB-9A5C-F734-0245-E1B4968F45E2}"/>
              </a:ext>
            </a:extLst>
          </p:cNvPr>
          <p:cNvSpPr>
            <a:spLocks noGrp="1" noRot="1" noChangeAspect="1"/>
          </p:cNvSpPr>
          <p:nvPr>
            <p:ph type="sldImg"/>
          </p:nvPr>
        </p:nvSpPr>
        <p:spPr/>
      </p:sp>
      <p:sp>
        <p:nvSpPr>
          <p:cNvPr id="3" name="ตัวแทนบันทึกย่อ 2">
            <a:extLst>
              <a:ext uri="{FF2B5EF4-FFF2-40B4-BE49-F238E27FC236}">
                <a16:creationId xmlns:a16="http://schemas.microsoft.com/office/drawing/2014/main" id="{90E7CF68-5B0B-30B9-5BEB-74DB8C876283}"/>
              </a:ext>
            </a:extLst>
          </p:cNvPr>
          <p:cNvSpPr>
            <a:spLocks noGrp="1"/>
          </p:cNvSpPr>
          <p:nvPr>
            <p:ph type="body" idx="1"/>
          </p:nvPr>
        </p:nvSpPr>
        <p:spPr/>
        <p:txBody>
          <a:bodyPr/>
          <a:lstStyle/>
          <a:p>
            <a:endParaRPr lang="th-TH" dirty="0"/>
          </a:p>
        </p:txBody>
      </p:sp>
      <p:sp>
        <p:nvSpPr>
          <p:cNvPr id="4" name="ตัวแทนหมายเลขสไลด์ 3">
            <a:extLst>
              <a:ext uri="{FF2B5EF4-FFF2-40B4-BE49-F238E27FC236}">
                <a16:creationId xmlns:a16="http://schemas.microsoft.com/office/drawing/2014/main" id="{6B13C280-2B91-5617-BF1C-D79AE213C6D2}"/>
              </a:ext>
            </a:extLst>
          </p:cNvPr>
          <p:cNvSpPr>
            <a:spLocks noGrp="1"/>
          </p:cNvSpPr>
          <p:nvPr>
            <p:ph type="sldNum" sz="quarter" idx="5"/>
          </p:nvPr>
        </p:nvSpPr>
        <p:spPr/>
        <p:txBody>
          <a:bodyPr/>
          <a:lstStyle/>
          <a:p>
            <a:fld id="{E92492A6-7681-45E5-98AA-46E80F373C13}" type="slidenum">
              <a:rPr lang="th-TH" smtClean="0"/>
              <a:t>25</a:t>
            </a:fld>
            <a:endParaRPr lang="th-TH"/>
          </a:p>
        </p:txBody>
      </p:sp>
    </p:spTree>
    <p:extLst>
      <p:ext uri="{BB962C8B-B14F-4D97-AF65-F5344CB8AC3E}">
        <p14:creationId xmlns:p14="http://schemas.microsoft.com/office/powerpoint/2010/main" val="160496568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B6AB6C-CB26-61FA-698A-BE2B94CB16F7}"/>
            </a:ext>
          </a:extLst>
        </p:cNvPr>
        <p:cNvGrpSpPr/>
        <p:nvPr/>
      </p:nvGrpSpPr>
      <p:grpSpPr>
        <a:xfrm>
          <a:off x="0" y="0"/>
          <a:ext cx="0" cy="0"/>
          <a:chOff x="0" y="0"/>
          <a:chExt cx="0" cy="0"/>
        </a:xfrm>
      </p:grpSpPr>
      <p:sp>
        <p:nvSpPr>
          <p:cNvPr id="2" name="ตัวแทนรูปบนสไลด์ 1">
            <a:extLst>
              <a:ext uri="{FF2B5EF4-FFF2-40B4-BE49-F238E27FC236}">
                <a16:creationId xmlns:a16="http://schemas.microsoft.com/office/drawing/2014/main" id="{0C2A200A-0154-B3AE-B55B-8812089F3889}"/>
              </a:ext>
            </a:extLst>
          </p:cNvPr>
          <p:cNvSpPr>
            <a:spLocks noGrp="1" noRot="1" noChangeAspect="1"/>
          </p:cNvSpPr>
          <p:nvPr>
            <p:ph type="sldImg"/>
          </p:nvPr>
        </p:nvSpPr>
        <p:spPr/>
      </p:sp>
      <p:sp>
        <p:nvSpPr>
          <p:cNvPr id="3" name="ตัวแทนบันทึกย่อ 2">
            <a:extLst>
              <a:ext uri="{FF2B5EF4-FFF2-40B4-BE49-F238E27FC236}">
                <a16:creationId xmlns:a16="http://schemas.microsoft.com/office/drawing/2014/main" id="{56108CB6-61AD-A614-EECE-36E74BCFA0B5}"/>
              </a:ext>
            </a:extLst>
          </p:cNvPr>
          <p:cNvSpPr>
            <a:spLocks noGrp="1"/>
          </p:cNvSpPr>
          <p:nvPr>
            <p:ph type="body" idx="1"/>
          </p:nvPr>
        </p:nvSpPr>
        <p:spPr/>
        <p:txBody>
          <a:bodyPr/>
          <a:lstStyle/>
          <a:p>
            <a:endParaRPr lang="th-TH" dirty="0"/>
          </a:p>
        </p:txBody>
      </p:sp>
      <p:sp>
        <p:nvSpPr>
          <p:cNvPr id="4" name="ตัวแทนหมายเลขสไลด์ 3">
            <a:extLst>
              <a:ext uri="{FF2B5EF4-FFF2-40B4-BE49-F238E27FC236}">
                <a16:creationId xmlns:a16="http://schemas.microsoft.com/office/drawing/2014/main" id="{C0DEB07D-DE0F-92FA-B17D-13C371C84288}"/>
              </a:ext>
            </a:extLst>
          </p:cNvPr>
          <p:cNvSpPr>
            <a:spLocks noGrp="1"/>
          </p:cNvSpPr>
          <p:nvPr>
            <p:ph type="sldNum" sz="quarter" idx="5"/>
          </p:nvPr>
        </p:nvSpPr>
        <p:spPr/>
        <p:txBody>
          <a:bodyPr/>
          <a:lstStyle/>
          <a:p>
            <a:fld id="{E92492A6-7681-45E5-98AA-46E80F373C13}" type="slidenum">
              <a:rPr lang="th-TH" smtClean="0"/>
              <a:t>26</a:t>
            </a:fld>
            <a:endParaRPr lang="th-TH"/>
          </a:p>
        </p:txBody>
      </p:sp>
    </p:spTree>
    <p:extLst>
      <p:ext uri="{BB962C8B-B14F-4D97-AF65-F5344CB8AC3E}">
        <p14:creationId xmlns:p14="http://schemas.microsoft.com/office/powerpoint/2010/main" val="272511139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A8196A-1253-9F3F-42CA-9BF05B5BA20A}"/>
            </a:ext>
          </a:extLst>
        </p:cNvPr>
        <p:cNvGrpSpPr/>
        <p:nvPr/>
      </p:nvGrpSpPr>
      <p:grpSpPr>
        <a:xfrm>
          <a:off x="0" y="0"/>
          <a:ext cx="0" cy="0"/>
          <a:chOff x="0" y="0"/>
          <a:chExt cx="0" cy="0"/>
        </a:xfrm>
      </p:grpSpPr>
      <p:sp>
        <p:nvSpPr>
          <p:cNvPr id="2" name="ตัวแทนรูปบนสไลด์ 1">
            <a:extLst>
              <a:ext uri="{FF2B5EF4-FFF2-40B4-BE49-F238E27FC236}">
                <a16:creationId xmlns:a16="http://schemas.microsoft.com/office/drawing/2014/main" id="{195B2F71-50EE-23EE-344C-D790419DE0F8}"/>
              </a:ext>
            </a:extLst>
          </p:cNvPr>
          <p:cNvSpPr>
            <a:spLocks noGrp="1" noRot="1" noChangeAspect="1"/>
          </p:cNvSpPr>
          <p:nvPr>
            <p:ph type="sldImg"/>
          </p:nvPr>
        </p:nvSpPr>
        <p:spPr/>
      </p:sp>
      <p:sp>
        <p:nvSpPr>
          <p:cNvPr id="3" name="ตัวแทนบันทึกย่อ 2">
            <a:extLst>
              <a:ext uri="{FF2B5EF4-FFF2-40B4-BE49-F238E27FC236}">
                <a16:creationId xmlns:a16="http://schemas.microsoft.com/office/drawing/2014/main" id="{4629C5E9-18DE-41BD-AF50-7E9E4B91B09F}"/>
              </a:ext>
            </a:extLst>
          </p:cNvPr>
          <p:cNvSpPr>
            <a:spLocks noGrp="1"/>
          </p:cNvSpPr>
          <p:nvPr>
            <p:ph type="body" idx="1"/>
          </p:nvPr>
        </p:nvSpPr>
        <p:spPr/>
        <p:txBody>
          <a:bodyPr/>
          <a:lstStyle/>
          <a:p>
            <a:endParaRPr lang="th-TH" dirty="0"/>
          </a:p>
        </p:txBody>
      </p:sp>
      <p:sp>
        <p:nvSpPr>
          <p:cNvPr id="4" name="ตัวแทนหมายเลขสไลด์ 3">
            <a:extLst>
              <a:ext uri="{FF2B5EF4-FFF2-40B4-BE49-F238E27FC236}">
                <a16:creationId xmlns:a16="http://schemas.microsoft.com/office/drawing/2014/main" id="{CCCA60BB-C466-CE0A-1B66-F84061BD7515}"/>
              </a:ext>
            </a:extLst>
          </p:cNvPr>
          <p:cNvSpPr>
            <a:spLocks noGrp="1"/>
          </p:cNvSpPr>
          <p:nvPr>
            <p:ph type="sldNum" sz="quarter" idx="5"/>
          </p:nvPr>
        </p:nvSpPr>
        <p:spPr/>
        <p:txBody>
          <a:bodyPr/>
          <a:lstStyle/>
          <a:p>
            <a:fld id="{E92492A6-7681-45E5-98AA-46E80F373C13}" type="slidenum">
              <a:rPr lang="th-TH" smtClean="0"/>
              <a:t>27</a:t>
            </a:fld>
            <a:endParaRPr lang="th-TH"/>
          </a:p>
        </p:txBody>
      </p:sp>
    </p:spTree>
    <p:extLst>
      <p:ext uri="{BB962C8B-B14F-4D97-AF65-F5344CB8AC3E}">
        <p14:creationId xmlns:p14="http://schemas.microsoft.com/office/powerpoint/2010/main" val="25351666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BC81DC-CA3B-2F98-5058-5D0B6D93EC7F}"/>
            </a:ext>
          </a:extLst>
        </p:cNvPr>
        <p:cNvGrpSpPr/>
        <p:nvPr/>
      </p:nvGrpSpPr>
      <p:grpSpPr>
        <a:xfrm>
          <a:off x="0" y="0"/>
          <a:ext cx="0" cy="0"/>
          <a:chOff x="0" y="0"/>
          <a:chExt cx="0" cy="0"/>
        </a:xfrm>
      </p:grpSpPr>
      <p:sp>
        <p:nvSpPr>
          <p:cNvPr id="2" name="ตัวแทนรูปบนสไลด์ 1">
            <a:extLst>
              <a:ext uri="{FF2B5EF4-FFF2-40B4-BE49-F238E27FC236}">
                <a16:creationId xmlns:a16="http://schemas.microsoft.com/office/drawing/2014/main" id="{5420C0C4-C7E2-1A8B-84F1-1BEAEAD9B3A8}"/>
              </a:ext>
            </a:extLst>
          </p:cNvPr>
          <p:cNvSpPr>
            <a:spLocks noGrp="1" noRot="1" noChangeAspect="1"/>
          </p:cNvSpPr>
          <p:nvPr>
            <p:ph type="sldImg"/>
          </p:nvPr>
        </p:nvSpPr>
        <p:spPr/>
      </p:sp>
      <p:sp>
        <p:nvSpPr>
          <p:cNvPr id="3" name="ตัวแทนบันทึกย่อ 2">
            <a:extLst>
              <a:ext uri="{FF2B5EF4-FFF2-40B4-BE49-F238E27FC236}">
                <a16:creationId xmlns:a16="http://schemas.microsoft.com/office/drawing/2014/main" id="{BFC169A9-3610-2B5A-A293-5EAEFC5FE80A}"/>
              </a:ext>
            </a:extLst>
          </p:cNvPr>
          <p:cNvSpPr>
            <a:spLocks noGrp="1"/>
          </p:cNvSpPr>
          <p:nvPr>
            <p:ph type="body" idx="1"/>
          </p:nvPr>
        </p:nvSpPr>
        <p:spPr/>
        <p:txBody>
          <a:bodyPr/>
          <a:lstStyle/>
          <a:p>
            <a:endParaRPr lang="th-TH" dirty="0"/>
          </a:p>
        </p:txBody>
      </p:sp>
      <p:sp>
        <p:nvSpPr>
          <p:cNvPr id="4" name="ตัวแทนหมายเลขสไลด์ 3">
            <a:extLst>
              <a:ext uri="{FF2B5EF4-FFF2-40B4-BE49-F238E27FC236}">
                <a16:creationId xmlns:a16="http://schemas.microsoft.com/office/drawing/2014/main" id="{54928744-2C0D-7A9D-E5B3-356C1D3D1ADC}"/>
              </a:ext>
            </a:extLst>
          </p:cNvPr>
          <p:cNvSpPr>
            <a:spLocks noGrp="1"/>
          </p:cNvSpPr>
          <p:nvPr>
            <p:ph type="sldNum" sz="quarter" idx="5"/>
          </p:nvPr>
        </p:nvSpPr>
        <p:spPr/>
        <p:txBody>
          <a:bodyPr/>
          <a:lstStyle/>
          <a:p>
            <a:fld id="{E92492A6-7681-45E5-98AA-46E80F373C13}" type="slidenum">
              <a:rPr lang="th-TH" smtClean="0"/>
              <a:t>28</a:t>
            </a:fld>
            <a:endParaRPr lang="th-TH"/>
          </a:p>
        </p:txBody>
      </p:sp>
    </p:spTree>
    <p:extLst>
      <p:ext uri="{BB962C8B-B14F-4D97-AF65-F5344CB8AC3E}">
        <p14:creationId xmlns:p14="http://schemas.microsoft.com/office/powerpoint/2010/main" val="343005583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BD1C82-EFAB-2515-ADCC-DA2095C9827A}"/>
            </a:ext>
          </a:extLst>
        </p:cNvPr>
        <p:cNvGrpSpPr/>
        <p:nvPr/>
      </p:nvGrpSpPr>
      <p:grpSpPr>
        <a:xfrm>
          <a:off x="0" y="0"/>
          <a:ext cx="0" cy="0"/>
          <a:chOff x="0" y="0"/>
          <a:chExt cx="0" cy="0"/>
        </a:xfrm>
      </p:grpSpPr>
      <p:sp>
        <p:nvSpPr>
          <p:cNvPr id="2" name="ตัวแทนรูปบนสไลด์ 1">
            <a:extLst>
              <a:ext uri="{FF2B5EF4-FFF2-40B4-BE49-F238E27FC236}">
                <a16:creationId xmlns:a16="http://schemas.microsoft.com/office/drawing/2014/main" id="{48C34338-1198-0678-EF5A-3995F9709C36}"/>
              </a:ext>
            </a:extLst>
          </p:cNvPr>
          <p:cNvSpPr>
            <a:spLocks noGrp="1" noRot="1" noChangeAspect="1"/>
          </p:cNvSpPr>
          <p:nvPr>
            <p:ph type="sldImg"/>
          </p:nvPr>
        </p:nvSpPr>
        <p:spPr/>
      </p:sp>
      <p:sp>
        <p:nvSpPr>
          <p:cNvPr id="3" name="ตัวแทนบันทึกย่อ 2">
            <a:extLst>
              <a:ext uri="{FF2B5EF4-FFF2-40B4-BE49-F238E27FC236}">
                <a16:creationId xmlns:a16="http://schemas.microsoft.com/office/drawing/2014/main" id="{C97ED17D-2474-432C-EBE8-9041B0C36828}"/>
              </a:ext>
            </a:extLst>
          </p:cNvPr>
          <p:cNvSpPr>
            <a:spLocks noGrp="1"/>
          </p:cNvSpPr>
          <p:nvPr>
            <p:ph type="body" idx="1"/>
          </p:nvPr>
        </p:nvSpPr>
        <p:spPr/>
        <p:txBody>
          <a:bodyPr/>
          <a:lstStyle/>
          <a:p>
            <a:endParaRPr lang="th-TH" dirty="0"/>
          </a:p>
        </p:txBody>
      </p:sp>
      <p:sp>
        <p:nvSpPr>
          <p:cNvPr id="4" name="ตัวแทนหมายเลขสไลด์ 3">
            <a:extLst>
              <a:ext uri="{FF2B5EF4-FFF2-40B4-BE49-F238E27FC236}">
                <a16:creationId xmlns:a16="http://schemas.microsoft.com/office/drawing/2014/main" id="{504536C2-9488-371C-1240-C7E230DFC011}"/>
              </a:ext>
            </a:extLst>
          </p:cNvPr>
          <p:cNvSpPr>
            <a:spLocks noGrp="1"/>
          </p:cNvSpPr>
          <p:nvPr>
            <p:ph type="sldNum" sz="quarter" idx="5"/>
          </p:nvPr>
        </p:nvSpPr>
        <p:spPr/>
        <p:txBody>
          <a:bodyPr/>
          <a:lstStyle/>
          <a:p>
            <a:fld id="{E92492A6-7681-45E5-98AA-46E80F373C13}" type="slidenum">
              <a:rPr lang="th-TH" smtClean="0"/>
              <a:t>29</a:t>
            </a:fld>
            <a:endParaRPr lang="th-TH"/>
          </a:p>
        </p:txBody>
      </p:sp>
    </p:spTree>
    <p:extLst>
      <p:ext uri="{BB962C8B-B14F-4D97-AF65-F5344CB8AC3E}">
        <p14:creationId xmlns:p14="http://schemas.microsoft.com/office/powerpoint/2010/main" val="203230682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A192C1-9ABD-D85A-0498-1728F3E39457}"/>
            </a:ext>
          </a:extLst>
        </p:cNvPr>
        <p:cNvGrpSpPr/>
        <p:nvPr/>
      </p:nvGrpSpPr>
      <p:grpSpPr>
        <a:xfrm>
          <a:off x="0" y="0"/>
          <a:ext cx="0" cy="0"/>
          <a:chOff x="0" y="0"/>
          <a:chExt cx="0" cy="0"/>
        </a:xfrm>
      </p:grpSpPr>
      <p:sp>
        <p:nvSpPr>
          <p:cNvPr id="2" name="ตัวแทนรูปบนสไลด์ 1">
            <a:extLst>
              <a:ext uri="{FF2B5EF4-FFF2-40B4-BE49-F238E27FC236}">
                <a16:creationId xmlns:a16="http://schemas.microsoft.com/office/drawing/2014/main" id="{9C7DB207-B75C-9C50-6FF2-4CAA768D713A}"/>
              </a:ext>
            </a:extLst>
          </p:cNvPr>
          <p:cNvSpPr>
            <a:spLocks noGrp="1" noRot="1" noChangeAspect="1"/>
          </p:cNvSpPr>
          <p:nvPr>
            <p:ph type="sldImg"/>
          </p:nvPr>
        </p:nvSpPr>
        <p:spPr/>
      </p:sp>
      <p:sp>
        <p:nvSpPr>
          <p:cNvPr id="3" name="ตัวแทนบันทึกย่อ 2">
            <a:extLst>
              <a:ext uri="{FF2B5EF4-FFF2-40B4-BE49-F238E27FC236}">
                <a16:creationId xmlns:a16="http://schemas.microsoft.com/office/drawing/2014/main" id="{900F2C11-FAEB-78D5-9D49-49C5D678EC91}"/>
              </a:ext>
            </a:extLst>
          </p:cNvPr>
          <p:cNvSpPr>
            <a:spLocks noGrp="1"/>
          </p:cNvSpPr>
          <p:nvPr>
            <p:ph type="body" idx="1"/>
          </p:nvPr>
        </p:nvSpPr>
        <p:spPr/>
        <p:txBody>
          <a:bodyPr/>
          <a:lstStyle/>
          <a:p>
            <a:endParaRPr lang="th-TH" dirty="0"/>
          </a:p>
        </p:txBody>
      </p:sp>
      <p:sp>
        <p:nvSpPr>
          <p:cNvPr id="4" name="ตัวแทนหมายเลขสไลด์ 3">
            <a:extLst>
              <a:ext uri="{FF2B5EF4-FFF2-40B4-BE49-F238E27FC236}">
                <a16:creationId xmlns:a16="http://schemas.microsoft.com/office/drawing/2014/main" id="{47C6703F-CAA6-C99A-8B6F-5245562C5D0D}"/>
              </a:ext>
            </a:extLst>
          </p:cNvPr>
          <p:cNvSpPr>
            <a:spLocks noGrp="1"/>
          </p:cNvSpPr>
          <p:nvPr>
            <p:ph type="sldNum" sz="quarter" idx="5"/>
          </p:nvPr>
        </p:nvSpPr>
        <p:spPr/>
        <p:txBody>
          <a:bodyPr/>
          <a:lstStyle/>
          <a:p>
            <a:fld id="{E92492A6-7681-45E5-98AA-46E80F373C13}" type="slidenum">
              <a:rPr lang="th-TH" smtClean="0"/>
              <a:t>30</a:t>
            </a:fld>
            <a:endParaRPr lang="th-TH"/>
          </a:p>
        </p:txBody>
      </p:sp>
    </p:spTree>
    <p:extLst>
      <p:ext uri="{BB962C8B-B14F-4D97-AF65-F5344CB8AC3E}">
        <p14:creationId xmlns:p14="http://schemas.microsoft.com/office/powerpoint/2010/main" val="18538182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8032CD-BC01-1193-427C-FB31A2CCB953}"/>
            </a:ext>
          </a:extLst>
        </p:cNvPr>
        <p:cNvGrpSpPr/>
        <p:nvPr/>
      </p:nvGrpSpPr>
      <p:grpSpPr>
        <a:xfrm>
          <a:off x="0" y="0"/>
          <a:ext cx="0" cy="0"/>
          <a:chOff x="0" y="0"/>
          <a:chExt cx="0" cy="0"/>
        </a:xfrm>
      </p:grpSpPr>
      <p:sp>
        <p:nvSpPr>
          <p:cNvPr id="2" name="ตัวแทนรูปบนสไลด์ 1">
            <a:extLst>
              <a:ext uri="{FF2B5EF4-FFF2-40B4-BE49-F238E27FC236}">
                <a16:creationId xmlns:a16="http://schemas.microsoft.com/office/drawing/2014/main" id="{E1B24F08-5149-0D6F-7792-8047663FFDEE}"/>
              </a:ext>
            </a:extLst>
          </p:cNvPr>
          <p:cNvSpPr>
            <a:spLocks noGrp="1" noRot="1" noChangeAspect="1"/>
          </p:cNvSpPr>
          <p:nvPr>
            <p:ph type="sldImg"/>
          </p:nvPr>
        </p:nvSpPr>
        <p:spPr/>
      </p:sp>
      <p:sp>
        <p:nvSpPr>
          <p:cNvPr id="3" name="ตัวแทนบันทึกย่อ 2">
            <a:extLst>
              <a:ext uri="{FF2B5EF4-FFF2-40B4-BE49-F238E27FC236}">
                <a16:creationId xmlns:a16="http://schemas.microsoft.com/office/drawing/2014/main" id="{DD1AA24E-32FE-03D4-95C5-C0C93AFCAAE8}"/>
              </a:ext>
            </a:extLst>
          </p:cNvPr>
          <p:cNvSpPr>
            <a:spLocks noGrp="1"/>
          </p:cNvSpPr>
          <p:nvPr>
            <p:ph type="body" idx="1"/>
          </p:nvPr>
        </p:nvSpPr>
        <p:spPr/>
        <p:txBody>
          <a:bodyPr/>
          <a:lstStyle/>
          <a:p>
            <a:endParaRPr lang="en-US" b="0" dirty="0"/>
          </a:p>
        </p:txBody>
      </p:sp>
      <p:sp>
        <p:nvSpPr>
          <p:cNvPr id="4" name="ตัวแทนหมายเลขสไลด์ 3">
            <a:extLst>
              <a:ext uri="{FF2B5EF4-FFF2-40B4-BE49-F238E27FC236}">
                <a16:creationId xmlns:a16="http://schemas.microsoft.com/office/drawing/2014/main" id="{25575C7B-62C9-F6E5-7A3A-24978DF23300}"/>
              </a:ext>
            </a:extLst>
          </p:cNvPr>
          <p:cNvSpPr>
            <a:spLocks noGrp="1"/>
          </p:cNvSpPr>
          <p:nvPr>
            <p:ph type="sldNum" sz="quarter" idx="5"/>
          </p:nvPr>
        </p:nvSpPr>
        <p:spPr/>
        <p:txBody>
          <a:bodyPr/>
          <a:lstStyle/>
          <a:p>
            <a:fld id="{E92492A6-7681-45E5-98AA-46E80F373C13}" type="slidenum">
              <a:rPr lang="th-TH" smtClean="0"/>
              <a:t>3</a:t>
            </a:fld>
            <a:endParaRPr lang="th-TH"/>
          </a:p>
        </p:txBody>
      </p:sp>
    </p:spTree>
    <p:extLst>
      <p:ext uri="{BB962C8B-B14F-4D97-AF65-F5344CB8AC3E}">
        <p14:creationId xmlns:p14="http://schemas.microsoft.com/office/powerpoint/2010/main" val="33383720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F1B592-EF9A-F3B9-9350-4CFF03E14506}"/>
            </a:ext>
          </a:extLst>
        </p:cNvPr>
        <p:cNvGrpSpPr/>
        <p:nvPr/>
      </p:nvGrpSpPr>
      <p:grpSpPr>
        <a:xfrm>
          <a:off x="0" y="0"/>
          <a:ext cx="0" cy="0"/>
          <a:chOff x="0" y="0"/>
          <a:chExt cx="0" cy="0"/>
        </a:xfrm>
      </p:grpSpPr>
      <p:sp>
        <p:nvSpPr>
          <p:cNvPr id="2" name="ตัวแทนรูปบนสไลด์ 1">
            <a:extLst>
              <a:ext uri="{FF2B5EF4-FFF2-40B4-BE49-F238E27FC236}">
                <a16:creationId xmlns:a16="http://schemas.microsoft.com/office/drawing/2014/main" id="{8EB28823-B242-6BF5-92D3-13D5001A52D6}"/>
              </a:ext>
            </a:extLst>
          </p:cNvPr>
          <p:cNvSpPr>
            <a:spLocks noGrp="1" noRot="1" noChangeAspect="1"/>
          </p:cNvSpPr>
          <p:nvPr>
            <p:ph type="sldImg"/>
          </p:nvPr>
        </p:nvSpPr>
        <p:spPr/>
      </p:sp>
      <p:sp>
        <p:nvSpPr>
          <p:cNvPr id="3" name="ตัวแทนบันทึกย่อ 2">
            <a:extLst>
              <a:ext uri="{FF2B5EF4-FFF2-40B4-BE49-F238E27FC236}">
                <a16:creationId xmlns:a16="http://schemas.microsoft.com/office/drawing/2014/main" id="{1C7F9784-E230-35B3-A45F-1EA0F073E13C}"/>
              </a:ext>
            </a:extLst>
          </p:cNvPr>
          <p:cNvSpPr>
            <a:spLocks noGrp="1"/>
          </p:cNvSpPr>
          <p:nvPr>
            <p:ph type="body" idx="1"/>
          </p:nvPr>
        </p:nvSpPr>
        <p:spPr/>
        <p:txBody>
          <a:bodyPr/>
          <a:lstStyle/>
          <a:p>
            <a:endParaRPr lang="th-TH" dirty="0"/>
          </a:p>
        </p:txBody>
      </p:sp>
      <p:sp>
        <p:nvSpPr>
          <p:cNvPr id="4" name="ตัวแทนหมายเลขสไลด์ 3">
            <a:extLst>
              <a:ext uri="{FF2B5EF4-FFF2-40B4-BE49-F238E27FC236}">
                <a16:creationId xmlns:a16="http://schemas.microsoft.com/office/drawing/2014/main" id="{FAC6E20D-617C-CDC5-123C-98F2DF209F09}"/>
              </a:ext>
            </a:extLst>
          </p:cNvPr>
          <p:cNvSpPr>
            <a:spLocks noGrp="1"/>
          </p:cNvSpPr>
          <p:nvPr>
            <p:ph type="sldNum" sz="quarter" idx="5"/>
          </p:nvPr>
        </p:nvSpPr>
        <p:spPr/>
        <p:txBody>
          <a:bodyPr/>
          <a:lstStyle/>
          <a:p>
            <a:fld id="{E92492A6-7681-45E5-98AA-46E80F373C13}" type="slidenum">
              <a:rPr lang="th-TH" smtClean="0"/>
              <a:t>31</a:t>
            </a:fld>
            <a:endParaRPr lang="th-TH"/>
          </a:p>
        </p:txBody>
      </p:sp>
    </p:spTree>
    <p:extLst>
      <p:ext uri="{BB962C8B-B14F-4D97-AF65-F5344CB8AC3E}">
        <p14:creationId xmlns:p14="http://schemas.microsoft.com/office/powerpoint/2010/main" val="365456818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EF9813-25BE-6CA9-82F7-7681399BE9AE}"/>
            </a:ext>
          </a:extLst>
        </p:cNvPr>
        <p:cNvGrpSpPr/>
        <p:nvPr/>
      </p:nvGrpSpPr>
      <p:grpSpPr>
        <a:xfrm>
          <a:off x="0" y="0"/>
          <a:ext cx="0" cy="0"/>
          <a:chOff x="0" y="0"/>
          <a:chExt cx="0" cy="0"/>
        </a:xfrm>
      </p:grpSpPr>
      <p:sp>
        <p:nvSpPr>
          <p:cNvPr id="2" name="ตัวแทนรูปบนสไลด์ 1">
            <a:extLst>
              <a:ext uri="{FF2B5EF4-FFF2-40B4-BE49-F238E27FC236}">
                <a16:creationId xmlns:a16="http://schemas.microsoft.com/office/drawing/2014/main" id="{E5A3AED5-90D1-2F32-FC9B-6F7FF256F870}"/>
              </a:ext>
            </a:extLst>
          </p:cNvPr>
          <p:cNvSpPr>
            <a:spLocks noGrp="1" noRot="1" noChangeAspect="1"/>
          </p:cNvSpPr>
          <p:nvPr>
            <p:ph type="sldImg"/>
          </p:nvPr>
        </p:nvSpPr>
        <p:spPr/>
      </p:sp>
      <p:sp>
        <p:nvSpPr>
          <p:cNvPr id="3" name="ตัวแทนบันทึกย่อ 2">
            <a:extLst>
              <a:ext uri="{FF2B5EF4-FFF2-40B4-BE49-F238E27FC236}">
                <a16:creationId xmlns:a16="http://schemas.microsoft.com/office/drawing/2014/main" id="{18DC7B25-D33D-9AD6-7924-314D05AA4CCF}"/>
              </a:ext>
            </a:extLst>
          </p:cNvPr>
          <p:cNvSpPr>
            <a:spLocks noGrp="1"/>
          </p:cNvSpPr>
          <p:nvPr>
            <p:ph type="body" idx="1"/>
          </p:nvPr>
        </p:nvSpPr>
        <p:spPr/>
        <p:txBody>
          <a:bodyPr/>
          <a:lstStyle/>
          <a:p>
            <a:endParaRPr lang="th-TH" dirty="0"/>
          </a:p>
        </p:txBody>
      </p:sp>
      <p:sp>
        <p:nvSpPr>
          <p:cNvPr id="4" name="ตัวแทนหมายเลขสไลด์ 3">
            <a:extLst>
              <a:ext uri="{FF2B5EF4-FFF2-40B4-BE49-F238E27FC236}">
                <a16:creationId xmlns:a16="http://schemas.microsoft.com/office/drawing/2014/main" id="{388E5396-D708-8D63-AA1C-7D3477AABD9B}"/>
              </a:ext>
            </a:extLst>
          </p:cNvPr>
          <p:cNvSpPr>
            <a:spLocks noGrp="1"/>
          </p:cNvSpPr>
          <p:nvPr>
            <p:ph type="sldNum" sz="quarter" idx="5"/>
          </p:nvPr>
        </p:nvSpPr>
        <p:spPr/>
        <p:txBody>
          <a:bodyPr/>
          <a:lstStyle/>
          <a:p>
            <a:fld id="{E92492A6-7681-45E5-98AA-46E80F373C13}" type="slidenum">
              <a:rPr lang="th-TH" smtClean="0"/>
              <a:t>32</a:t>
            </a:fld>
            <a:endParaRPr lang="th-TH"/>
          </a:p>
        </p:txBody>
      </p:sp>
    </p:spTree>
    <p:extLst>
      <p:ext uri="{BB962C8B-B14F-4D97-AF65-F5344CB8AC3E}">
        <p14:creationId xmlns:p14="http://schemas.microsoft.com/office/powerpoint/2010/main" val="328389376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E40F42-2DF3-C532-7C4B-D79A5E2BBC6B}"/>
            </a:ext>
          </a:extLst>
        </p:cNvPr>
        <p:cNvGrpSpPr/>
        <p:nvPr/>
      </p:nvGrpSpPr>
      <p:grpSpPr>
        <a:xfrm>
          <a:off x="0" y="0"/>
          <a:ext cx="0" cy="0"/>
          <a:chOff x="0" y="0"/>
          <a:chExt cx="0" cy="0"/>
        </a:xfrm>
      </p:grpSpPr>
      <p:sp>
        <p:nvSpPr>
          <p:cNvPr id="2" name="ตัวแทนรูปบนสไลด์ 1">
            <a:extLst>
              <a:ext uri="{FF2B5EF4-FFF2-40B4-BE49-F238E27FC236}">
                <a16:creationId xmlns:a16="http://schemas.microsoft.com/office/drawing/2014/main" id="{FECA29CC-CC0B-0BDE-02E2-81B139E34DFB}"/>
              </a:ext>
            </a:extLst>
          </p:cNvPr>
          <p:cNvSpPr>
            <a:spLocks noGrp="1" noRot="1" noChangeAspect="1"/>
          </p:cNvSpPr>
          <p:nvPr>
            <p:ph type="sldImg"/>
          </p:nvPr>
        </p:nvSpPr>
        <p:spPr/>
      </p:sp>
      <p:sp>
        <p:nvSpPr>
          <p:cNvPr id="3" name="ตัวแทนบันทึกย่อ 2">
            <a:extLst>
              <a:ext uri="{FF2B5EF4-FFF2-40B4-BE49-F238E27FC236}">
                <a16:creationId xmlns:a16="http://schemas.microsoft.com/office/drawing/2014/main" id="{7B48E09E-1C16-ECDE-7BDD-8CE64D0E9642}"/>
              </a:ext>
            </a:extLst>
          </p:cNvPr>
          <p:cNvSpPr>
            <a:spLocks noGrp="1"/>
          </p:cNvSpPr>
          <p:nvPr>
            <p:ph type="body" idx="1"/>
          </p:nvPr>
        </p:nvSpPr>
        <p:spPr/>
        <p:txBody>
          <a:bodyPr/>
          <a:lstStyle/>
          <a:p>
            <a:endParaRPr lang="th-TH" dirty="0"/>
          </a:p>
        </p:txBody>
      </p:sp>
      <p:sp>
        <p:nvSpPr>
          <p:cNvPr id="4" name="ตัวแทนหมายเลขสไลด์ 3">
            <a:extLst>
              <a:ext uri="{FF2B5EF4-FFF2-40B4-BE49-F238E27FC236}">
                <a16:creationId xmlns:a16="http://schemas.microsoft.com/office/drawing/2014/main" id="{07F7AAEE-D21A-5D30-E961-9CC0D39FB58A}"/>
              </a:ext>
            </a:extLst>
          </p:cNvPr>
          <p:cNvSpPr>
            <a:spLocks noGrp="1"/>
          </p:cNvSpPr>
          <p:nvPr>
            <p:ph type="sldNum" sz="quarter" idx="5"/>
          </p:nvPr>
        </p:nvSpPr>
        <p:spPr/>
        <p:txBody>
          <a:bodyPr/>
          <a:lstStyle/>
          <a:p>
            <a:fld id="{E92492A6-7681-45E5-98AA-46E80F373C13}" type="slidenum">
              <a:rPr lang="th-TH" smtClean="0"/>
              <a:t>33</a:t>
            </a:fld>
            <a:endParaRPr lang="th-TH"/>
          </a:p>
        </p:txBody>
      </p:sp>
    </p:spTree>
    <p:extLst>
      <p:ext uri="{BB962C8B-B14F-4D97-AF65-F5344CB8AC3E}">
        <p14:creationId xmlns:p14="http://schemas.microsoft.com/office/powerpoint/2010/main" val="241197308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BFF742-9781-BBE4-A485-F4E3D503E5F4}"/>
            </a:ext>
          </a:extLst>
        </p:cNvPr>
        <p:cNvGrpSpPr/>
        <p:nvPr/>
      </p:nvGrpSpPr>
      <p:grpSpPr>
        <a:xfrm>
          <a:off x="0" y="0"/>
          <a:ext cx="0" cy="0"/>
          <a:chOff x="0" y="0"/>
          <a:chExt cx="0" cy="0"/>
        </a:xfrm>
      </p:grpSpPr>
      <p:sp>
        <p:nvSpPr>
          <p:cNvPr id="2" name="ตัวแทนรูปบนสไลด์ 1">
            <a:extLst>
              <a:ext uri="{FF2B5EF4-FFF2-40B4-BE49-F238E27FC236}">
                <a16:creationId xmlns:a16="http://schemas.microsoft.com/office/drawing/2014/main" id="{53178BEA-67E0-B18D-66E8-336099902820}"/>
              </a:ext>
            </a:extLst>
          </p:cNvPr>
          <p:cNvSpPr>
            <a:spLocks noGrp="1" noRot="1" noChangeAspect="1"/>
          </p:cNvSpPr>
          <p:nvPr>
            <p:ph type="sldImg"/>
          </p:nvPr>
        </p:nvSpPr>
        <p:spPr/>
      </p:sp>
      <p:sp>
        <p:nvSpPr>
          <p:cNvPr id="3" name="ตัวแทนบันทึกย่อ 2">
            <a:extLst>
              <a:ext uri="{FF2B5EF4-FFF2-40B4-BE49-F238E27FC236}">
                <a16:creationId xmlns:a16="http://schemas.microsoft.com/office/drawing/2014/main" id="{5D45C7A5-CA94-C2FC-9FEE-8F39E7194D1A}"/>
              </a:ext>
            </a:extLst>
          </p:cNvPr>
          <p:cNvSpPr>
            <a:spLocks noGrp="1"/>
          </p:cNvSpPr>
          <p:nvPr>
            <p:ph type="body" idx="1"/>
          </p:nvPr>
        </p:nvSpPr>
        <p:spPr/>
        <p:txBody>
          <a:bodyPr/>
          <a:lstStyle/>
          <a:p>
            <a:endParaRPr lang="th-TH" dirty="0"/>
          </a:p>
        </p:txBody>
      </p:sp>
      <p:sp>
        <p:nvSpPr>
          <p:cNvPr id="4" name="ตัวแทนหมายเลขสไลด์ 3">
            <a:extLst>
              <a:ext uri="{FF2B5EF4-FFF2-40B4-BE49-F238E27FC236}">
                <a16:creationId xmlns:a16="http://schemas.microsoft.com/office/drawing/2014/main" id="{99AFDA65-867C-5137-2E38-EF06AF747AB2}"/>
              </a:ext>
            </a:extLst>
          </p:cNvPr>
          <p:cNvSpPr>
            <a:spLocks noGrp="1"/>
          </p:cNvSpPr>
          <p:nvPr>
            <p:ph type="sldNum" sz="quarter" idx="5"/>
          </p:nvPr>
        </p:nvSpPr>
        <p:spPr/>
        <p:txBody>
          <a:bodyPr/>
          <a:lstStyle/>
          <a:p>
            <a:fld id="{E92492A6-7681-45E5-98AA-46E80F373C13}" type="slidenum">
              <a:rPr lang="th-TH" smtClean="0"/>
              <a:t>34</a:t>
            </a:fld>
            <a:endParaRPr lang="th-TH"/>
          </a:p>
        </p:txBody>
      </p:sp>
    </p:spTree>
    <p:extLst>
      <p:ext uri="{BB962C8B-B14F-4D97-AF65-F5344CB8AC3E}">
        <p14:creationId xmlns:p14="http://schemas.microsoft.com/office/powerpoint/2010/main" val="89519006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101AF4-859C-D9EC-2D89-2F906B58CC8A}"/>
            </a:ext>
          </a:extLst>
        </p:cNvPr>
        <p:cNvGrpSpPr/>
        <p:nvPr/>
      </p:nvGrpSpPr>
      <p:grpSpPr>
        <a:xfrm>
          <a:off x="0" y="0"/>
          <a:ext cx="0" cy="0"/>
          <a:chOff x="0" y="0"/>
          <a:chExt cx="0" cy="0"/>
        </a:xfrm>
      </p:grpSpPr>
      <p:sp>
        <p:nvSpPr>
          <p:cNvPr id="2" name="ตัวแทนรูปบนสไลด์ 1">
            <a:extLst>
              <a:ext uri="{FF2B5EF4-FFF2-40B4-BE49-F238E27FC236}">
                <a16:creationId xmlns:a16="http://schemas.microsoft.com/office/drawing/2014/main" id="{82BBB567-77AD-665F-400E-85F14B9466DF}"/>
              </a:ext>
            </a:extLst>
          </p:cNvPr>
          <p:cNvSpPr>
            <a:spLocks noGrp="1" noRot="1" noChangeAspect="1"/>
          </p:cNvSpPr>
          <p:nvPr>
            <p:ph type="sldImg"/>
          </p:nvPr>
        </p:nvSpPr>
        <p:spPr/>
      </p:sp>
      <p:sp>
        <p:nvSpPr>
          <p:cNvPr id="3" name="ตัวแทนบันทึกย่อ 2">
            <a:extLst>
              <a:ext uri="{FF2B5EF4-FFF2-40B4-BE49-F238E27FC236}">
                <a16:creationId xmlns:a16="http://schemas.microsoft.com/office/drawing/2014/main" id="{8A72C3CE-AC56-56A6-237A-B2F2EB163822}"/>
              </a:ext>
            </a:extLst>
          </p:cNvPr>
          <p:cNvSpPr>
            <a:spLocks noGrp="1"/>
          </p:cNvSpPr>
          <p:nvPr>
            <p:ph type="body" idx="1"/>
          </p:nvPr>
        </p:nvSpPr>
        <p:spPr/>
        <p:txBody>
          <a:bodyPr/>
          <a:lstStyle/>
          <a:p>
            <a:endParaRPr lang="th-TH" dirty="0"/>
          </a:p>
        </p:txBody>
      </p:sp>
      <p:sp>
        <p:nvSpPr>
          <p:cNvPr id="4" name="ตัวแทนหมายเลขสไลด์ 3">
            <a:extLst>
              <a:ext uri="{FF2B5EF4-FFF2-40B4-BE49-F238E27FC236}">
                <a16:creationId xmlns:a16="http://schemas.microsoft.com/office/drawing/2014/main" id="{DCBF5972-7BF1-B9AD-1C36-485B7DF7C91E}"/>
              </a:ext>
            </a:extLst>
          </p:cNvPr>
          <p:cNvSpPr>
            <a:spLocks noGrp="1"/>
          </p:cNvSpPr>
          <p:nvPr>
            <p:ph type="sldNum" sz="quarter" idx="5"/>
          </p:nvPr>
        </p:nvSpPr>
        <p:spPr/>
        <p:txBody>
          <a:bodyPr/>
          <a:lstStyle/>
          <a:p>
            <a:fld id="{E92492A6-7681-45E5-98AA-46E80F373C13}" type="slidenum">
              <a:rPr lang="th-TH" smtClean="0"/>
              <a:t>35</a:t>
            </a:fld>
            <a:endParaRPr lang="th-TH"/>
          </a:p>
        </p:txBody>
      </p:sp>
    </p:spTree>
    <p:extLst>
      <p:ext uri="{BB962C8B-B14F-4D97-AF65-F5344CB8AC3E}">
        <p14:creationId xmlns:p14="http://schemas.microsoft.com/office/powerpoint/2010/main" val="425216053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F3E809-7085-D4EE-3C0C-681CC60F2769}"/>
            </a:ext>
          </a:extLst>
        </p:cNvPr>
        <p:cNvGrpSpPr/>
        <p:nvPr/>
      </p:nvGrpSpPr>
      <p:grpSpPr>
        <a:xfrm>
          <a:off x="0" y="0"/>
          <a:ext cx="0" cy="0"/>
          <a:chOff x="0" y="0"/>
          <a:chExt cx="0" cy="0"/>
        </a:xfrm>
      </p:grpSpPr>
      <p:sp>
        <p:nvSpPr>
          <p:cNvPr id="2" name="ตัวแทนรูปบนสไลด์ 1">
            <a:extLst>
              <a:ext uri="{FF2B5EF4-FFF2-40B4-BE49-F238E27FC236}">
                <a16:creationId xmlns:a16="http://schemas.microsoft.com/office/drawing/2014/main" id="{17F0DF2D-C0E1-491E-569B-B32352E70A3D}"/>
              </a:ext>
            </a:extLst>
          </p:cNvPr>
          <p:cNvSpPr>
            <a:spLocks noGrp="1" noRot="1" noChangeAspect="1"/>
          </p:cNvSpPr>
          <p:nvPr>
            <p:ph type="sldImg"/>
          </p:nvPr>
        </p:nvSpPr>
        <p:spPr/>
      </p:sp>
      <p:sp>
        <p:nvSpPr>
          <p:cNvPr id="3" name="ตัวแทนบันทึกย่อ 2">
            <a:extLst>
              <a:ext uri="{FF2B5EF4-FFF2-40B4-BE49-F238E27FC236}">
                <a16:creationId xmlns:a16="http://schemas.microsoft.com/office/drawing/2014/main" id="{C7E06794-DA32-8C05-F0E9-D1DDBBB9F144}"/>
              </a:ext>
            </a:extLst>
          </p:cNvPr>
          <p:cNvSpPr>
            <a:spLocks noGrp="1"/>
          </p:cNvSpPr>
          <p:nvPr>
            <p:ph type="body" idx="1"/>
          </p:nvPr>
        </p:nvSpPr>
        <p:spPr/>
        <p:txBody>
          <a:bodyPr/>
          <a:lstStyle/>
          <a:p>
            <a:endParaRPr lang="th-TH" dirty="0"/>
          </a:p>
        </p:txBody>
      </p:sp>
      <p:sp>
        <p:nvSpPr>
          <p:cNvPr id="4" name="ตัวแทนหมายเลขสไลด์ 3">
            <a:extLst>
              <a:ext uri="{FF2B5EF4-FFF2-40B4-BE49-F238E27FC236}">
                <a16:creationId xmlns:a16="http://schemas.microsoft.com/office/drawing/2014/main" id="{88A92590-2173-39CA-97F5-57AC54EA1632}"/>
              </a:ext>
            </a:extLst>
          </p:cNvPr>
          <p:cNvSpPr>
            <a:spLocks noGrp="1"/>
          </p:cNvSpPr>
          <p:nvPr>
            <p:ph type="sldNum" sz="quarter" idx="5"/>
          </p:nvPr>
        </p:nvSpPr>
        <p:spPr/>
        <p:txBody>
          <a:bodyPr/>
          <a:lstStyle/>
          <a:p>
            <a:fld id="{E92492A6-7681-45E5-98AA-46E80F373C13}" type="slidenum">
              <a:rPr lang="th-TH" smtClean="0"/>
              <a:t>36</a:t>
            </a:fld>
            <a:endParaRPr lang="th-TH"/>
          </a:p>
        </p:txBody>
      </p:sp>
    </p:spTree>
    <p:extLst>
      <p:ext uri="{BB962C8B-B14F-4D97-AF65-F5344CB8AC3E}">
        <p14:creationId xmlns:p14="http://schemas.microsoft.com/office/powerpoint/2010/main" val="343628790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C72933-6AC4-262A-7DC5-84098423481D}"/>
            </a:ext>
          </a:extLst>
        </p:cNvPr>
        <p:cNvGrpSpPr/>
        <p:nvPr/>
      </p:nvGrpSpPr>
      <p:grpSpPr>
        <a:xfrm>
          <a:off x="0" y="0"/>
          <a:ext cx="0" cy="0"/>
          <a:chOff x="0" y="0"/>
          <a:chExt cx="0" cy="0"/>
        </a:xfrm>
      </p:grpSpPr>
      <p:sp>
        <p:nvSpPr>
          <p:cNvPr id="2" name="ตัวแทนรูปบนสไลด์ 1">
            <a:extLst>
              <a:ext uri="{FF2B5EF4-FFF2-40B4-BE49-F238E27FC236}">
                <a16:creationId xmlns:a16="http://schemas.microsoft.com/office/drawing/2014/main" id="{F4E0913B-F60B-961C-48A3-A193AEBC2284}"/>
              </a:ext>
            </a:extLst>
          </p:cNvPr>
          <p:cNvSpPr>
            <a:spLocks noGrp="1" noRot="1" noChangeAspect="1"/>
          </p:cNvSpPr>
          <p:nvPr>
            <p:ph type="sldImg"/>
          </p:nvPr>
        </p:nvSpPr>
        <p:spPr/>
      </p:sp>
      <p:sp>
        <p:nvSpPr>
          <p:cNvPr id="3" name="ตัวแทนบันทึกย่อ 2">
            <a:extLst>
              <a:ext uri="{FF2B5EF4-FFF2-40B4-BE49-F238E27FC236}">
                <a16:creationId xmlns:a16="http://schemas.microsoft.com/office/drawing/2014/main" id="{415EB6F1-582A-6C24-CF89-0FE6EC866170}"/>
              </a:ext>
            </a:extLst>
          </p:cNvPr>
          <p:cNvSpPr>
            <a:spLocks noGrp="1"/>
          </p:cNvSpPr>
          <p:nvPr>
            <p:ph type="body" idx="1"/>
          </p:nvPr>
        </p:nvSpPr>
        <p:spPr/>
        <p:txBody>
          <a:bodyPr/>
          <a:lstStyle/>
          <a:p>
            <a:endParaRPr lang="th-TH" dirty="0"/>
          </a:p>
        </p:txBody>
      </p:sp>
      <p:sp>
        <p:nvSpPr>
          <p:cNvPr id="4" name="ตัวแทนหมายเลขสไลด์ 3">
            <a:extLst>
              <a:ext uri="{FF2B5EF4-FFF2-40B4-BE49-F238E27FC236}">
                <a16:creationId xmlns:a16="http://schemas.microsoft.com/office/drawing/2014/main" id="{133D59FE-B50E-5F17-9DB5-50FD7A1CEA96}"/>
              </a:ext>
            </a:extLst>
          </p:cNvPr>
          <p:cNvSpPr>
            <a:spLocks noGrp="1"/>
          </p:cNvSpPr>
          <p:nvPr>
            <p:ph type="sldNum" sz="quarter" idx="5"/>
          </p:nvPr>
        </p:nvSpPr>
        <p:spPr/>
        <p:txBody>
          <a:bodyPr/>
          <a:lstStyle/>
          <a:p>
            <a:fld id="{E92492A6-7681-45E5-98AA-46E80F373C13}" type="slidenum">
              <a:rPr lang="th-TH" smtClean="0"/>
              <a:t>37</a:t>
            </a:fld>
            <a:endParaRPr lang="th-TH"/>
          </a:p>
        </p:txBody>
      </p:sp>
    </p:spTree>
    <p:extLst>
      <p:ext uri="{BB962C8B-B14F-4D97-AF65-F5344CB8AC3E}">
        <p14:creationId xmlns:p14="http://schemas.microsoft.com/office/powerpoint/2010/main" val="286297695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38915E-4AB1-900E-FE9E-46E01CEE90BA}"/>
            </a:ext>
          </a:extLst>
        </p:cNvPr>
        <p:cNvGrpSpPr/>
        <p:nvPr/>
      </p:nvGrpSpPr>
      <p:grpSpPr>
        <a:xfrm>
          <a:off x="0" y="0"/>
          <a:ext cx="0" cy="0"/>
          <a:chOff x="0" y="0"/>
          <a:chExt cx="0" cy="0"/>
        </a:xfrm>
      </p:grpSpPr>
      <p:sp>
        <p:nvSpPr>
          <p:cNvPr id="2" name="ตัวแทนรูปบนสไลด์ 1">
            <a:extLst>
              <a:ext uri="{FF2B5EF4-FFF2-40B4-BE49-F238E27FC236}">
                <a16:creationId xmlns:a16="http://schemas.microsoft.com/office/drawing/2014/main" id="{CAED627C-DFEF-D528-83DD-AC7E06FCF81F}"/>
              </a:ext>
            </a:extLst>
          </p:cNvPr>
          <p:cNvSpPr>
            <a:spLocks noGrp="1" noRot="1" noChangeAspect="1"/>
          </p:cNvSpPr>
          <p:nvPr>
            <p:ph type="sldImg"/>
          </p:nvPr>
        </p:nvSpPr>
        <p:spPr/>
      </p:sp>
      <p:sp>
        <p:nvSpPr>
          <p:cNvPr id="3" name="ตัวแทนบันทึกย่อ 2">
            <a:extLst>
              <a:ext uri="{FF2B5EF4-FFF2-40B4-BE49-F238E27FC236}">
                <a16:creationId xmlns:a16="http://schemas.microsoft.com/office/drawing/2014/main" id="{1A3DD4B5-012F-594C-E49E-FBFA56BDADC9}"/>
              </a:ext>
            </a:extLst>
          </p:cNvPr>
          <p:cNvSpPr>
            <a:spLocks noGrp="1"/>
          </p:cNvSpPr>
          <p:nvPr>
            <p:ph type="body" idx="1"/>
          </p:nvPr>
        </p:nvSpPr>
        <p:spPr/>
        <p:txBody>
          <a:bodyPr/>
          <a:lstStyle/>
          <a:p>
            <a:r>
              <a:rPr lang="en-US" dirty="0"/>
              <a:t>However, standard 4-hour dialysis sessions 3 times per week have limitations in removing phosphate, typically eliminating around 900 mg of phosphate per session.</a:t>
            </a:r>
            <a:endParaRPr lang="th-TH" dirty="0"/>
          </a:p>
        </p:txBody>
      </p:sp>
      <p:sp>
        <p:nvSpPr>
          <p:cNvPr id="4" name="ตัวแทนหมายเลขสไลด์ 3">
            <a:extLst>
              <a:ext uri="{FF2B5EF4-FFF2-40B4-BE49-F238E27FC236}">
                <a16:creationId xmlns:a16="http://schemas.microsoft.com/office/drawing/2014/main" id="{D6561DDF-0BD9-9D8B-A8A1-F41E64F1DAFB}"/>
              </a:ext>
            </a:extLst>
          </p:cNvPr>
          <p:cNvSpPr>
            <a:spLocks noGrp="1"/>
          </p:cNvSpPr>
          <p:nvPr>
            <p:ph type="sldNum" sz="quarter" idx="5"/>
          </p:nvPr>
        </p:nvSpPr>
        <p:spPr/>
        <p:txBody>
          <a:bodyPr/>
          <a:lstStyle/>
          <a:p>
            <a:fld id="{E92492A6-7681-45E5-98AA-46E80F373C13}" type="slidenum">
              <a:rPr lang="th-TH" smtClean="0"/>
              <a:t>38</a:t>
            </a:fld>
            <a:endParaRPr lang="th-TH"/>
          </a:p>
        </p:txBody>
      </p:sp>
    </p:spTree>
    <p:extLst>
      <p:ext uri="{BB962C8B-B14F-4D97-AF65-F5344CB8AC3E}">
        <p14:creationId xmlns:p14="http://schemas.microsoft.com/office/powerpoint/2010/main" val="166273119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F02BD7-C55A-8C78-AD43-D46703C4A40D}"/>
            </a:ext>
          </a:extLst>
        </p:cNvPr>
        <p:cNvGrpSpPr/>
        <p:nvPr/>
      </p:nvGrpSpPr>
      <p:grpSpPr>
        <a:xfrm>
          <a:off x="0" y="0"/>
          <a:ext cx="0" cy="0"/>
          <a:chOff x="0" y="0"/>
          <a:chExt cx="0" cy="0"/>
        </a:xfrm>
      </p:grpSpPr>
      <p:sp>
        <p:nvSpPr>
          <p:cNvPr id="2" name="ตัวแทนรูปบนสไลด์ 1">
            <a:extLst>
              <a:ext uri="{FF2B5EF4-FFF2-40B4-BE49-F238E27FC236}">
                <a16:creationId xmlns:a16="http://schemas.microsoft.com/office/drawing/2014/main" id="{D7C5ADB8-5BBF-3855-AFE3-49267CFE655E}"/>
              </a:ext>
            </a:extLst>
          </p:cNvPr>
          <p:cNvSpPr>
            <a:spLocks noGrp="1" noRot="1" noChangeAspect="1"/>
          </p:cNvSpPr>
          <p:nvPr>
            <p:ph type="sldImg"/>
          </p:nvPr>
        </p:nvSpPr>
        <p:spPr/>
      </p:sp>
      <p:sp>
        <p:nvSpPr>
          <p:cNvPr id="3" name="ตัวแทนบันทึกย่อ 2">
            <a:extLst>
              <a:ext uri="{FF2B5EF4-FFF2-40B4-BE49-F238E27FC236}">
                <a16:creationId xmlns:a16="http://schemas.microsoft.com/office/drawing/2014/main" id="{B16BB233-B098-68AD-CDE4-398B06ECC49A}"/>
              </a:ext>
            </a:extLst>
          </p:cNvPr>
          <p:cNvSpPr>
            <a:spLocks noGrp="1"/>
          </p:cNvSpPr>
          <p:nvPr>
            <p:ph type="body" idx="1"/>
          </p:nvPr>
        </p:nvSpPr>
        <p:spPr/>
        <p:txBody>
          <a:bodyPr/>
          <a:lstStyle/>
          <a:p>
            <a:endParaRPr lang="th-TH" dirty="0"/>
          </a:p>
        </p:txBody>
      </p:sp>
      <p:sp>
        <p:nvSpPr>
          <p:cNvPr id="4" name="ตัวแทนหมายเลขสไลด์ 3">
            <a:extLst>
              <a:ext uri="{FF2B5EF4-FFF2-40B4-BE49-F238E27FC236}">
                <a16:creationId xmlns:a16="http://schemas.microsoft.com/office/drawing/2014/main" id="{F6FEA42F-8217-1263-0F85-9175BFD0DB56}"/>
              </a:ext>
            </a:extLst>
          </p:cNvPr>
          <p:cNvSpPr>
            <a:spLocks noGrp="1"/>
          </p:cNvSpPr>
          <p:nvPr>
            <p:ph type="sldNum" sz="quarter" idx="5"/>
          </p:nvPr>
        </p:nvSpPr>
        <p:spPr/>
        <p:txBody>
          <a:bodyPr/>
          <a:lstStyle/>
          <a:p>
            <a:fld id="{E92492A6-7681-45E5-98AA-46E80F373C13}" type="slidenum">
              <a:rPr lang="th-TH" smtClean="0"/>
              <a:t>39</a:t>
            </a:fld>
            <a:endParaRPr lang="th-TH"/>
          </a:p>
        </p:txBody>
      </p:sp>
    </p:spTree>
    <p:extLst>
      <p:ext uri="{BB962C8B-B14F-4D97-AF65-F5344CB8AC3E}">
        <p14:creationId xmlns:p14="http://schemas.microsoft.com/office/powerpoint/2010/main" val="351358057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62B1E4-1579-CA8C-AA97-1E0153AB4558}"/>
            </a:ext>
          </a:extLst>
        </p:cNvPr>
        <p:cNvGrpSpPr/>
        <p:nvPr/>
      </p:nvGrpSpPr>
      <p:grpSpPr>
        <a:xfrm>
          <a:off x="0" y="0"/>
          <a:ext cx="0" cy="0"/>
          <a:chOff x="0" y="0"/>
          <a:chExt cx="0" cy="0"/>
        </a:xfrm>
      </p:grpSpPr>
      <p:sp>
        <p:nvSpPr>
          <p:cNvPr id="2" name="ตัวแทนรูปบนสไลด์ 1">
            <a:extLst>
              <a:ext uri="{FF2B5EF4-FFF2-40B4-BE49-F238E27FC236}">
                <a16:creationId xmlns:a16="http://schemas.microsoft.com/office/drawing/2014/main" id="{EC102C56-1E94-306C-1048-76319323FC00}"/>
              </a:ext>
            </a:extLst>
          </p:cNvPr>
          <p:cNvSpPr>
            <a:spLocks noGrp="1" noRot="1" noChangeAspect="1"/>
          </p:cNvSpPr>
          <p:nvPr>
            <p:ph type="sldImg"/>
          </p:nvPr>
        </p:nvSpPr>
        <p:spPr/>
      </p:sp>
      <p:sp>
        <p:nvSpPr>
          <p:cNvPr id="3" name="ตัวแทนบันทึกย่อ 2">
            <a:extLst>
              <a:ext uri="{FF2B5EF4-FFF2-40B4-BE49-F238E27FC236}">
                <a16:creationId xmlns:a16="http://schemas.microsoft.com/office/drawing/2014/main" id="{FB617F19-5696-316A-BDC5-B116412C8A24}"/>
              </a:ext>
            </a:extLst>
          </p:cNvPr>
          <p:cNvSpPr>
            <a:spLocks noGrp="1"/>
          </p:cNvSpPr>
          <p:nvPr>
            <p:ph type="body" idx="1"/>
          </p:nvPr>
        </p:nvSpPr>
        <p:spPr/>
        <p:txBody>
          <a:bodyPr/>
          <a:lstStyle/>
          <a:p>
            <a:endParaRPr lang="th-TH" dirty="0"/>
          </a:p>
        </p:txBody>
      </p:sp>
      <p:sp>
        <p:nvSpPr>
          <p:cNvPr id="4" name="ตัวแทนหมายเลขสไลด์ 3">
            <a:extLst>
              <a:ext uri="{FF2B5EF4-FFF2-40B4-BE49-F238E27FC236}">
                <a16:creationId xmlns:a16="http://schemas.microsoft.com/office/drawing/2014/main" id="{2DDE27CC-EB89-A321-E80E-F4F13549DAF2}"/>
              </a:ext>
            </a:extLst>
          </p:cNvPr>
          <p:cNvSpPr>
            <a:spLocks noGrp="1"/>
          </p:cNvSpPr>
          <p:nvPr>
            <p:ph type="sldNum" sz="quarter" idx="5"/>
          </p:nvPr>
        </p:nvSpPr>
        <p:spPr/>
        <p:txBody>
          <a:bodyPr/>
          <a:lstStyle/>
          <a:p>
            <a:fld id="{E92492A6-7681-45E5-98AA-46E80F373C13}" type="slidenum">
              <a:rPr lang="th-TH" smtClean="0"/>
              <a:t>40</a:t>
            </a:fld>
            <a:endParaRPr lang="th-TH"/>
          </a:p>
        </p:txBody>
      </p:sp>
    </p:spTree>
    <p:extLst>
      <p:ext uri="{BB962C8B-B14F-4D97-AF65-F5344CB8AC3E}">
        <p14:creationId xmlns:p14="http://schemas.microsoft.com/office/powerpoint/2010/main" val="38690214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3C6D54-F383-BD87-5152-F30895828331}"/>
            </a:ext>
          </a:extLst>
        </p:cNvPr>
        <p:cNvGrpSpPr/>
        <p:nvPr/>
      </p:nvGrpSpPr>
      <p:grpSpPr>
        <a:xfrm>
          <a:off x="0" y="0"/>
          <a:ext cx="0" cy="0"/>
          <a:chOff x="0" y="0"/>
          <a:chExt cx="0" cy="0"/>
        </a:xfrm>
      </p:grpSpPr>
      <p:sp>
        <p:nvSpPr>
          <p:cNvPr id="2" name="ตัวแทนรูปบนสไลด์ 1">
            <a:extLst>
              <a:ext uri="{FF2B5EF4-FFF2-40B4-BE49-F238E27FC236}">
                <a16:creationId xmlns:a16="http://schemas.microsoft.com/office/drawing/2014/main" id="{1EBA7AE1-9BEF-29B5-1227-AB40D84EEC05}"/>
              </a:ext>
            </a:extLst>
          </p:cNvPr>
          <p:cNvSpPr>
            <a:spLocks noGrp="1" noRot="1" noChangeAspect="1"/>
          </p:cNvSpPr>
          <p:nvPr>
            <p:ph type="sldImg"/>
          </p:nvPr>
        </p:nvSpPr>
        <p:spPr/>
      </p:sp>
      <p:sp>
        <p:nvSpPr>
          <p:cNvPr id="3" name="ตัวแทนบันทึกย่อ 2">
            <a:extLst>
              <a:ext uri="{FF2B5EF4-FFF2-40B4-BE49-F238E27FC236}">
                <a16:creationId xmlns:a16="http://schemas.microsoft.com/office/drawing/2014/main" id="{F4A8DAD2-DA48-6F46-D654-5A81082A2B37}"/>
              </a:ext>
            </a:extLst>
          </p:cNvPr>
          <p:cNvSpPr>
            <a:spLocks noGrp="1"/>
          </p:cNvSpPr>
          <p:nvPr>
            <p:ph type="body" idx="1"/>
          </p:nvPr>
        </p:nvSpPr>
        <p:spPr/>
        <p:txBody>
          <a:bodyPr/>
          <a:lstStyle/>
          <a:p>
            <a:endParaRPr lang="th-TH" dirty="0"/>
          </a:p>
        </p:txBody>
      </p:sp>
      <p:sp>
        <p:nvSpPr>
          <p:cNvPr id="4" name="ตัวแทนหมายเลขสไลด์ 3">
            <a:extLst>
              <a:ext uri="{FF2B5EF4-FFF2-40B4-BE49-F238E27FC236}">
                <a16:creationId xmlns:a16="http://schemas.microsoft.com/office/drawing/2014/main" id="{EC170364-46AA-E762-72E5-18AADCAFA782}"/>
              </a:ext>
            </a:extLst>
          </p:cNvPr>
          <p:cNvSpPr>
            <a:spLocks noGrp="1"/>
          </p:cNvSpPr>
          <p:nvPr>
            <p:ph type="sldNum" sz="quarter" idx="5"/>
          </p:nvPr>
        </p:nvSpPr>
        <p:spPr/>
        <p:txBody>
          <a:bodyPr/>
          <a:lstStyle/>
          <a:p>
            <a:fld id="{E92492A6-7681-45E5-98AA-46E80F373C13}" type="slidenum">
              <a:rPr lang="th-TH" smtClean="0"/>
              <a:t>4</a:t>
            </a:fld>
            <a:endParaRPr lang="th-TH"/>
          </a:p>
        </p:txBody>
      </p:sp>
    </p:spTree>
    <p:extLst>
      <p:ext uri="{BB962C8B-B14F-4D97-AF65-F5344CB8AC3E}">
        <p14:creationId xmlns:p14="http://schemas.microsoft.com/office/powerpoint/2010/main" val="189942177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30672A-E9F4-43C9-62EE-DB0E2F394060}"/>
            </a:ext>
          </a:extLst>
        </p:cNvPr>
        <p:cNvGrpSpPr/>
        <p:nvPr/>
      </p:nvGrpSpPr>
      <p:grpSpPr>
        <a:xfrm>
          <a:off x="0" y="0"/>
          <a:ext cx="0" cy="0"/>
          <a:chOff x="0" y="0"/>
          <a:chExt cx="0" cy="0"/>
        </a:xfrm>
      </p:grpSpPr>
      <p:sp>
        <p:nvSpPr>
          <p:cNvPr id="2" name="ตัวแทนรูปบนสไลด์ 1">
            <a:extLst>
              <a:ext uri="{FF2B5EF4-FFF2-40B4-BE49-F238E27FC236}">
                <a16:creationId xmlns:a16="http://schemas.microsoft.com/office/drawing/2014/main" id="{DCF85EB2-3AE8-8528-497E-1136B8E15C35}"/>
              </a:ext>
            </a:extLst>
          </p:cNvPr>
          <p:cNvSpPr>
            <a:spLocks noGrp="1" noRot="1" noChangeAspect="1"/>
          </p:cNvSpPr>
          <p:nvPr>
            <p:ph type="sldImg"/>
          </p:nvPr>
        </p:nvSpPr>
        <p:spPr/>
      </p:sp>
      <p:sp>
        <p:nvSpPr>
          <p:cNvPr id="3" name="ตัวแทนบันทึกย่อ 2">
            <a:extLst>
              <a:ext uri="{FF2B5EF4-FFF2-40B4-BE49-F238E27FC236}">
                <a16:creationId xmlns:a16="http://schemas.microsoft.com/office/drawing/2014/main" id="{936B1091-8D1A-2871-E00D-4DA0BD6E9E9B}"/>
              </a:ext>
            </a:extLst>
          </p:cNvPr>
          <p:cNvSpPr>
            <a:spLocks noGrp="1"/>
          </p:cNvSpPr>
          <p:nvPr>
            <p:ph type="body" idx="1"/>
          </p:nvPr>
        </p:nvSpPr>
        <p:spPr/>
        <p:txBody>
          <a:bodyPr/>
          <a:lstStyle/>
          <a:p>
            <a:endParaRPr lang="th-TH" dirty="0"/>
          </a:p>
        </p:txBody>
      </p:sp>
      <p:sp>
        <p:nvSpPr>
          <p:cNvPr id="4" name="ตัวแทนหมายเลขสไลด์ 3">
            <a:extLst>
              <a:ext uri="{FF2B5EF4-FFF2-40B4-BE49-F238E27FC236}">
                <a16:creationId xmlns:a16="http://schemas.microsoft.com/office/drawing/2014/main" id="{6C2341B0-739F-D53C-EF78-0557B74A7893}"/>
              </a:ext>
            </a:extLst>
          </p:cNvPr>
          <p:cNvSpPr>
            <a:spLocks noGrp="1"/>
          </p:cNvSpPr>
          <p:nvPr>
            <p:ph type="sldNum" sz="quarter" idx="5"/>
          </p:nvPr>
        </p:nvSpPr>
        <p:spPr/>
        <p:txBody>
          <a:bodyPr/>
          <a:lstStyle/>
          <a:p>
            <a:fld id="{E92492A6-7681-45E5-98AA-46E80F373C13}" type="slidenum">
              <a:rPr lang="th-TH" smtClean="0"/>
              <a:t>41</a:t>
            </a:fld>
            <a:endParaRPr lang="th-TH"/>
          </a:p>
        </p:txBody>
      </p:sp>
    </p:spTree>
    <p:extLst>
      <p:ext uri="{BB962C8B-B14F-4D97-AF65-F5344CB8AC3E}">
        <p14:creationId xmlns:p14="http://schemas.microsoft.com/office/powerpoint/2010/main" val="151182170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ตัวแทนรูปบนสไลด์ 1"/>
          <p:cNvSpPr>
            <a:spLocks noGrp="1" noRot="1" noChangeAspect="1"/>
          </p:cNvSpPr>
          <p:nvPr>
            <p:ph type="sldImg"/>
          </p:nvPr>
        </p:nvSpPr>
        <p:spPr/>
      </p:sp>
      <p:sp>
        <p:nvSpPr>
          <p:cNvPr id="3" name="ตัวแทนบันทึกย่อ 2"/>
          <p:cNvSpPr>
            <a:spLocks noGrp="1"/>
          </p:cNvSpPr>
          <p:nvPr>
            <p:ph type="body" idx="1"/>
          </p:nvPr>
        </p:nvSpPr>
        <p:spPr/>
        <p:txBody>
          <a:bodyPr/>
          <a:lstStyle/>
          <a:p>
            <a:r>
              <a:rPr lang="en-US" dirty="0"/>
              <a:t>Parathyroid gland operative locations. Illustration of the various operative locations where the parathyroid glands were found throughout the mediastinum. The numbers in the green boxes represent the number of PTG found at each location. Fifty-nine patients had successful parathyroidectomies. One patient had 2 ectopic parathyroid glands excised; therefore, a total of 60 glands are represented in this image. </a:t>
            </a:r>
            <a:r>
              <a:rPr lang="en-US"/>
              <a:t>AP, aortopulmonary</a:t>
            </a:r>
            <a:endParaRPr lang="th-TH"/>
          </a:p>
        </p:txBody>
      </p:sp>
      <p:sp>
        <p:nvSpPr>
          <p:cNvPr id="4" name="ตัวแทนหมายเลขสไลด์ 3"/>
          <p:cNvSpPr>
            <a:spLocks noGrp="1"/>
          </p:cNvSpPr>
          <p:nvPr>
            <p:ph type="sldNum" sz="quarter" idx="5"/>
          </p:nvPr>
        </p:nvSpPr>
        <p:spPr/>
        <p:txBody>
          <a:bodyPr/>
          <a:lstStyle/>
          <a:p>
            <a:fld id="{E92492A6-7681-45E5-98AA-46E80F373C13}" type="slidenum">
              <a:rPr lang="th-TH" smtClean="0"/>
              <a:t>42</a:t>
            </a:fld>
            <a:endParaRPr lang="th-TH"/>
          </a:p>
        </p:txBody>
      </p:sp>
    </p:spTree>
    <p:extLst>
      <p:ext uri="{BB962C8B-B14F-4D97-AF65-F5344CB8AC3E}">
        <p14:creationId xmlns:p14="http://schemas.microsoft.com/office/powerpoint/2010/main" val="20629579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6F647F-5FA6-1496-88CB-9E2BEA35B9A7}"/>
            </a:ext>
          </a:extLst>
        </p:cNvPr>
        <p:cNvGrpSpPr/>
        <p:nvPr/>
      </p:nvGrpSpPr>
      <p:grpSpPr>
        <a:xfrm>
          <a:off x="0" y="0"/>
          <a:ext cx="0" cy="0"/>
          <a:chOff x="0" y="0"/>
          <a:chExt cx="0" cy="0"/>
        </a:xfrm>
      </p:grpSpPr>
      <p:sp>
        <p:nvSpPr>
          <p:cNvPr id="2" name="ตัวแทนรูปบนสไลด์ 1">
            <a:extLst>
              <a:ext uri="{FF2B5EF4-FFF2-40B4-BE49-F238E27FC236}">
                <a16:creationId xmlns:a16="http://schemas.microsoft.com/office/drawing/2014/main" id="{0E526072-14C1-F9AA-1F10-9DBBF86F7E13}"/>
              </a:ext>
            </a:extLst>
          </p:cNvPr>
          <p:cNvSpPr>
            <a:spLocks noGrp="1" noRot="1" noChangeAspect="1"/>
          </p:cNvSpPr>
          <p:nvPr>
            <p:ph type="sldImg"/>
          </p:nvPr>
        </p:nvSpPr>
        <p:spPr/>
      </p:sp>
      <p:sp>
        <p:nvSpPr>
          <p:cNvPr id="3" name="ตัวแทนบันทึกย่อ 2">
            <a:extLst>
              <a:ext uri="{FF2B5EF4-FFF2-40B4-BE49-F238E27FC236}">
                <a16:creationId xmlns:a16="http://schemas.microsoft.com/office/drawing/2014/main" id="{2BC3C827-B551-8EB0-503C-F03A0CCA9D4D}"/>
              </a:ext>
            </a:extLst>
          </p:cNvPr>
          <p:cNvSpPr>
            <a:spLocks noGrp="1"/>
          </p:cNvSpPr>
          <p:nvPr>
            <p:ph type="body" idx="1"/>
          </p:nvPr>
        </p:nvSpPr>
        <p:spPr/>
        <p:txBody>
          <a:bodyPr/>
          <a:lstStyle/>
          <a:p>
            <a:pPr algn="l"/>
            <a:endParaRPr lang="th-TH" sz="1000" u="sng" dirty="0">
              <a:latin typeface="Aptos Serif" panose="020B0502040204020203" pitchFamily="18" charset="0"/>
              <a:cs typeface="Aptos Serif" panose="020B0502040204020203" pitchFamily="18" charset="0"/>
            </a:endParaRPr>
          </a:p>
        </p:txBody>
      </p:sp>
      <p:sp>
        <p:nvSpPr>
          <p:cNvPr id="4" name="ตัวแทนหมายเลขสไลด์ 3">
            <a:extLst>
              <a:ext uri="{FF2B5EF4-FFF2-40B4-BE49-F238E27FC236}">
                <a16:creationId xmlns:a16="http://schemas.microsoft.com/office/drawing/2014/main" id="{B65E41D8-CEFC-2560-50B4-4837D90585C2}"/>
              </a:ext>
            </a:extLst>
          </p:cNvPr>
          <p:cNvSpPr>
            <a:spLocks noGrp="1"/>
          </p:cNvSpPr>
          <p:nvPr>
            <p:ph type="sldNum" sz="quarter" idx="5"/>
          </p:nvPr>
        </p:nvSpPr>
        <p:spPr/>
        <p:txBody>
          <a:bodyPr/>
          <a:lstStyle/>
          <a:p>
            <a:fld id="{E92492A6-7681-45E5-98AA-46E80F373C13}" type="slidenum">
              <a:rPr lang="th-TH" smtClean="0"/>
              <a:t>5</a:t>
            </a:fld>
            <a:endParaRPr lang="th-TH"/>
          </a:p>
        </p:txBody>
      </p:sp>
    </p:spTree>
    <p:extLst>
      <p:ext uri="{BB962C8B-B14F-4D97-AF65-F5344CB8AC3E}">
        <p14:creationId xmlns:p14="http://schemas.microsoft.com/office/powerpoint/2010/main" val="31159316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ตัวแทนรูปบนสไลด์ 1"/>
          <p:cNvSpPr>
            <a:spLocks noGrp="1" noRot="1" noChangeAspect="1"/>
          </p:cNvSpPr>
          <p:nvPr>
            <p:ph type="sldImg"/>
          </p:nvPr>
        </p:nvSpPr>
        <p:spPr/>
      </p:sp>
      <p:sp>
        <p:nvSpPr>
          <p:cNvPr id="3" name="ตัวแทนบันทึกย่อ 2"/>
          <p:cNvSpPr>
            <a:spLocks noGrp="1"/>
          </p:cNvSpPr>
          <p:nvPr>
            <p:ph type="body" idx="1"/>
          </p:nvPr>
        </p:nvSpPr>
        <p:spPr/>
        <p:txBody>
          <a:bodyPr/>
          <a:lstStyle/>
          <a:p>
            <a:endParaRPr lang="th-TH" dirty="0"/>
          </a:p>
        </p:txBody>
      </p:sp>
      <p:sp>
        <p:nvSpPr>
          <p:cNvPr id="4" name="ตัวแทนหมายเลขสไลด์ 3"/>
          <p:cNvSpPr>
            <a:spLocks noGrp="1"/>
          </p:cNvSpPr>
          <p:nvPr>
            <p:ph type="sldNum" sz="quarter" idx="5"/>
          </p:nvPr>
        </p:nvSpPr>
        <p:spPr/>
        <p:txBody>
          <a:bodyPr/>
          <a:lstStyle/>
          <a:p>
            <a:fld id="{E92492A6-7681-45E5-98AA-46E80F373C13}" type="slidenum">
              <a:rPr lang="th-TH" smtClean="0"/>
              <a:t>6</a:t>
            </a:fld>
            <a:endParaRPr lang="th-TH"/>
          </a:p>
        </p:txBody>
      </p:sp>
    </p:spTree>
    <p:extLst>
      <p:ext uri="{BB962C8B-B14F-4D97-AF65-F5344CB8AC3E}">
        <p14:creationId xmlns:p14="http://schemas.microsoft.com/office/powerpoint/2010/main" val="30213271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ตัวแทนรูปบนสไลด์ 1"/>
          <p:cNvSpPr>
            <a:spLocks noGrp="1" noRot="1" noChangeAspect="1"/>
          </p:cNvSpPr>
          <p:nvPr>
            <p:ph type="sldImg"/>
          </p:nvPr>
        </p:nvSpPr>
        <p:spPr/>
      </p:sp>
      <p:sp>
        <p:nvSpPr>
          <p:cNvPr id="3" name="ตัวแทนบันทึกย่อ 2"/>
          <p:cNvSpPr>
            <a:spLocks noGrp="1"/>
          </p:cNvSpPr>
          <p:nvPr>
            <p:ph type="body" idx="1"/>
          </p:nvPr>
        </p:nvSpPr>
        <p:spPr/>
        <p:txBody>
          <a:bodyPr/>
          <a:lstStyle/>
          <a:p>
            <a:r>
              <a:rPr lang="en-US" dirty="0" err="1"/>
              <a:t>Fgf</a:t>
            </a:r>
            <a:r>
              <a:rPr lang="en-US" dirty="0"/>
              <a:t> </a:t>
            </a:r>
            <a:r>
              <a:rPr lang="th-TH" dirty="0"/>
              <a:t>เพิ่มก่อน </a:t>
            </a:r>
            <a:r>
              <a:rPr lang="en-US" dirty="0"/>
              <a:t>po4 , </a:t>
            </a:r>
            <a:r>
              <a:rPr lang="en-US" dirty="0" err="1"/>
              <a:t>pth</a:t>
            </a:r>
            <a:endParaRPr lang="th-TH" dirty="0"/>
          </a:p>
        </p:txBody>
      </p:sp>
      <p:sp>
        <p:nvSpPr>
          <p:cNvPr id="4" name="ตัวแทนหมายเลขสไลด์ 3"/>
          <p:cNvSpPr>
            <a:spLocks noGrp="1"/>
          </p:cNvSpPr>
          <p:nvPr>
            <p:ph type="sldNum" sz="quarter" idx="5"/>
          </p:nvPr>
        </p:nvSpPr>
        <p:spPr/>
        <p:txBody>
          <a:bodyPr/>
          <a:lstStyle/>
          <a:p>
            <a:fld id="{E92492A6-7681-45E5-98AA-46E80F373C13}" type="slidenum">
              <a:rPr lang="th-TH" smtClean="0"/>
              <a:t>7</a:t>
            </a:fld>
            <a:endParaRPr lang="th-TH"/>
          </a:p>
        </p:txBody>
      </p:sp>
    </p:spTree>
    <p:extLst>
      <p:ext uri="{BB962C8B-B14F-4D97-AF65-F5344CB8AC3E}">
        <p14:creationId xmlns:p14="http://schemas.microsoft.com/office/powerpoint/2010/main" val="27889843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E57800-6138-8A30-BA2F-59988BABEC4B}"/>
            </a:ext>
          </a:extLst>
        </p:cNvPr>
        <p:cNvGrpSpPr/>
        <p:nvPr/>
      </p:nvGrpSpPr>
      <p:grpSpPr>
        <a:xfrm>
          <a:off x="0" y="0"/>
          <a:ext cx="0" cy="0"/>
          <a:chOff x="0" y="0"/>
          <a:chExt cx="0" cy="0"/>
        </a:xfrm>
      </p:grpSpPr>
      <p:sp>
        <p:nvSpPr>
          <p:cNvPr id="2" name="ตัวแทนรูปบนสไลด์ 1">
            <a:extLst>
              <a:ext uri="{FF2B5EF4-FFF2-40B4-BE49-F238E27FC236}">
                <a16:creationId xmlns:a16="http://schemas.microsoft.com/office/drawing/2014/main" id="{594948DF-EE97-B121-65AE-F5C1E5393B37}"/>
              </a:ext>
            </a:extLst>
          </p:cNvPr>
          <p:cNvSpPr>
            <a:spLocks noGrp="1" noRot="1" noChangeAspect="1"/>
          </p:cNvSpPr>
          <p:nvPr>
            <p:ph type="sldImg"/>
          </p:nvPr>
        </p:nvSpPr>
        <p:spPr/>
      </p:sp>
      <p:sp>
        <p:nvSpPr>
          <p:cNvPr id="3" name="ตัวแทนบันทึกย่อ 2">
            <a:extLst>
              <a:ext uri="{FF2B5EF4-FFF2-40B4-BE49-F238E27FC236}">
                <a16:creationId xmlns:a16="http://schemas.microsoft.com/office/drawing/2014/main" id="{102BFA44-DB69-109F-D954-D71DE36D4EF9}"/>
              </a:ext>
            </a:extLst>
          </p:cNvPr>
          <p:cNvSpPr>
            <a:spLocks noGrp="1"/>
          </p:cNvSpPr>
          <p:nvPr>
            <p:ph type="body" idx="1"/>
          </p:nvPr>
        </p:nvSpPr>
        <p:spPr/>
        <p:txBody>
          <a:bodyPr/>
          <a:lstStyle/>
          <a:p>
            <a:endParaRPr lang="th-TH" dirty="0"/>
          </a:p>
        </p:txBody>
      </p:sp>
      <p:sp>
        <p:nvSpPr>
          <p:cNvPr id="4" name="ตัวแทนหมายเลขสไลด์ 3">
            <a:extLst>
              <a:ext uri="{FF2B5EF4-FFF2-40B4-BE49-F238E27FC236}">
                <a16:creationId xmlns:a16="http://schemas.microsoft.com/office/drawing/2014/main" id="{21E9F97D-EB63-82A8-39A5-C4027634B5ED}"/>
              </a:ext>
            </a:extLst>
          </p:cNvPr>
          <p:cNvSpPr>
            <a:spLocks noGrp="1"/>
          </p:cNvSpPr>
          <p:nvPr>
            <p:ph type="sldNum" sz="quarter" idx="5"/>
          </p:nvPr>
        </p:nvSpPr>
        <p:spPr/>
        <p:txBody>
          <a:bodyPr/>
          <a:lstStyle/>
          <a:p>
            <a:fld id="{E92492A6-7681-45E5-98AA-46E80F373C13}" type="slidenum">
              <a:rPr lang="th-TH" smtClean="0"/>
              <a:t>8</a:t>
            </a:fld>
            <a:endParaRPr lang="th-TH"/>
          </a:p>
        </p:txBody>
      </p:sp>
    </p:spTree>
    <p:extLst>
      <p:ext uri="{BB962C8B-B14F-4D97-AF65-F5344CB8AC3E}">
        <p14:creationId xmlns:p14="http://schemas.microsoft.com/office/powerpoint/2010/main" val="40294313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D7CCB5-0645-C7E6-238A-3A6A51790060}"/>
            </a:ext>
          </a:extLst>
        </p:cNvPr>
        <p:cNvGrpSpPr/>
        <p:nvPr/>
      </p:nvGrpSpPr>
      <p:grpSpPr>
        <a:xfrm>
          <a:off x="0" y="0"/>
          <a:ext cx="0" cy="0"/>
          <a:chOff x="0" y="0"/>
          <a:chExt cx="0" cy="0"/>
        </a:xfrm>
      </p:grpSpPr>
      <p:sp>
        <p:nvSpPr>
          <p:cNvPr id="2" name="ตัวแทนรูปบนสไลด์ 1">
            <a:extLst>
              <a:ext uri="{FF2B5EF4-FFF2-40B4-BE49-F238E27FC236}">
                <a16:creationId xmlns:a16="http://schemas.microsoft.com/office/drawing/2014/main" id="{67BBF691-73D7-A53E-0827-250D009A959A}"/>
              </a:ext>
            </a:extLst>
          </p:cNvPr>
          <p:cNvSpPr>
            <a:spLocks noGrp="1" noRot="1" noChangeAspect="1"/>
          </p:cNvSpPr>
          <p:nvPr>
            <p:ph type="sldImg"/>
          </p:nvPr>
        </p:nvSpPr>
        <p:spPr/>
      </p:sp>
      <p:sp>
        <p:nvSpPr>
          <p:cNvPr id="3" name="ตัวแทนบันทึกย่อ 2">
            <a:extLst>
              <a:ext uri="{FF2B5EF4-FFF2-40B4-BE49-F238E27FC236}">
                <a16:creationId xmlns:a16="http://schemas.microsoft.com/office/drawing/2014/main" id="{21AC7D8F-6C77-0B7E-87F7-E0A919BDCDF2}"/>
              </a:ext>
            </a:extLst>
          </p:cNvPr>
          <p:cNvSpPr>
            <a:spLocks noGrp="1"/>
          </p:cNvSpPr>
          <p:nvPr>
            <p:ph type="body" idx="1"/>
          </p:nvPr>
        </p:nvSpPr>
        <p:spPr/>
        <p:txBody>
          <a:bodyPr/>
          <a:lstStyle/>
          <a:p>
            <a:endParaRPr lang="th-TH" dirty="0"/>
          </a:p>
        </p:txBody>
      </p:sp>
      <p:sp>
        <p:nvSpPr>
          <p:cNvPr id="4" name="ตัวแทนหมายเลขสไลด์ 3">
            <a:extLst>
              <a:ext uri="{FF2B5EF4-FFF2-40B4-BE49-F238E27FC236}">
                <a16:creationId xmlns:a16="http://schemas.microsoft.com/office/drawing/2014/main" id="{EFC2089A-8C05-9C4B-3F11-F2DCDC18CC55}"/>
              </a:ext>
            </a:extLst>
          </p:cNvPr>
          <p:cNvSpPr>
            <a:spLocks noGrp="1"/>
          </p:cNvSpPr>
          <p:nvPr>
            <p:ph type="sldNum" sz="quarter" idx="5"/>
          </p:nvPr>
        </p:nvSpPr>
        <p:spPr/>
        <p:txBody>
          <a:bodyPr/>
          <a:lstStyle/>
          <a:p>
            <a:fld id="{E92492A6-7681-45E5-98AA-46E80F373C13}" type="slidenum">
              <a:rPr lang="th-TH" smtClean="0"/>
              <a:t>9</a:t>
            </a:fld>
            <a:endParaRPr lang="th-TH"/>
          </a:p>
        </p:txBody>
      </p:sp>
    </p:spTree>
    <p:extLst>
      <p:ext uri="{BB962C8B-B14F-4D97-AF65-F5344CB8AC3E}">
        <p14:creationId xmlns:p14="http://schemas.microsoft.com/office/powerpoint/2010/main" val="28098669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สไลด์ชื่อเรื่อง">
    <p:spTree>
      <p:nvGrpSpPr>
        <p:cNvPr id="1" name=""/>
        <p:cNvGrpSpPr/>
        <p:nvPr/>
      </p:nvGrpSpPr>
      <p:grpSpPr>
        <a:xfrm>
          <a:off x="0" y="0"/>
          <a:ext cx="0" cy="0"/>
          <a:chOff x="0" y="0"/>
          <a:chExt cx="0" cy="0"/>
        </a:xfrm>
      </p:grpSpPr>
      <p:sp>
        <p:nvSpPr>
          <p:cNvPr id="2" name="ชื่อเรื่อง 1">
            <a:extLst>
              <a:ext uri="{FF2B5EF4-FFF2-40B4-BE49-F238E27FC236}">
                <a16:creationId xmlns:a16="http://schemas.microsoft.com/office/drawing/2014/main" id="{D541816A-4F50-0B7F-D642-A106A981DB69}"/>
              </a:ext>
            </a:extLst>
          </p:cNvPr>
          <p:cNvSpPr>
            <a:spLocks noGrp="1"/>
          </p:cNvSpPr>
          <p:nvPr>
            <p:ph type="ctrTitle"/>
          </p:nvPr>
        </p:nvSpPr>
        <p:spPr>
          <a:xfrm>
            <a:off x="1524000" y="1122363"/>
            <a:ext cx="9144000" cy="2387600"/>
          </a:xfrm>
        </p:spPr>
        <p:txBody>
          <a:bodyPr anchor="b"/>
          <a:lstStyle>
            <a:lvl1pPr algn="ctr">
              <a:defRPr sz="6000"/>
            </a:lvl1pPr>
          </a:lstStyle>
          <a:p>
            <a:r>
              <a:rPr lang="th-TH"/>
              <a:t>คลิกเพื่อแก้ไขสไตล์ชื่อเรื่องต้นแบบ</a:t>
            </a:r>
          </a:p>
        </p:txBody>
      </p:sp>
      <p:sp>
        <p:nvSpPr>
          <p:cNvPr id="3" name="ชื่อเรื่องรอง 2">
            <a:extLst>
              <a:ext uri="{FF2B5EF4-FFF2-40B4-BE49-F238E27FC236}">
                <a16:creationId xmlns:a16="http://schemas.microsoft.com/office/drawing/2014/main" id="{2AC07851-A614-509E-9A71-21605EE3F3A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h-TH"/>
              <a:t>คลิกเพื่อแก้ไขสไตล์ชื่อเรื่องรองต้นแบบ</a:t>
            </a:r>
          </a:p>
        </p:txBody>
      </p:sp>
      <p:sp>
        <p:nvSpPr>
          <p:cNvPr id="4" name="ตัวแทนวันที่ 3">
            <a:extLst>
              <a:ext uri="{FF2B5EF4-FFF2-40B4-BE49-F238E27FC236}">
                <a16:creationId xmlns:a16="http://schemas.microsoft.com/office/drawing/2014/main" id="{69C4CD1B-D914-A59E-7EFF-5BE4975D3294}"/>
              </a:ext>
            </a:extLst>
          </p:cNvPr>
          <p:cNvSpPr>
            <a:spLocks noGrp="1"/>
          </p:cNvSpPr>
          <p:nvPr>
            <p:ph type="dt" sz="half" idx="10"/>
          </p:nvPr>
        </p:nvSpPr>
        <p:spPr/>
        <p:txBody>
          <a:bodyPr/>
          <a:lstStyle/>
          <a:p>
            <a:fld id="{3778DAD7-36CC-44EB-B4B3-78C231BE56AD}" type="datetimeFigureOut">
              <a:rPr lang="th-TH" smtClean="0"/>
              <a:t>22/03/68</a:t>
            </a:fld>
            <a:endParaRPr lang="th-TH"/>
          </a:p>
        </p:txBody>
      </p:sp>
      <p:sp>
        <p:nvSpPr>
          <p:cNvPr id="5" name="ตัวแทนท้ายกระดาษ 4">
            <a:extLst>
              <a:ext uri="{FF2B5EF4-FFF2-40B4-BE49-F238E27FC236}">
                <a16:creationId xmlns:a16="http://schemas.microsoft.com/office/drawing/2014/main" id="{CBA3BAD8-9680-F770-C917-1164C1C32F6B}"/>
              </a:ext>
            </a:extLst>
          </p:cNvPr>
          <p:cNvSpPr>
            <a:spLocks noGrp="1"/>
          </p:cNvSpPr>
          <p:nvPr>
            <p:ph type="ftr" sz="quarter" idx="11"/>
          </p:nvPr>
        </p:nvSpPr>
        <p:spPr/>
        <p:txBody>
          <a:bodyPr/>
          <a:lstStyle/>
          <a:p>
            <a:endParaRPr lang="th-TH"/>
          </a:p>
        </p:txBody>
      </p:sp>
      <p:sp>
        <p:nvSpPr>
          <p:cNvPr id="6" name="ตัวแทนหมายเลขสไลด์ 5">
            <a:extLst>
              <a:ext uri="{FF2B5EF4-FFF2-40B4-BE49-F238E27FC236}">
                <a16:creationId xmlns:a16="http://schemas.microsoft.com/office/drawing/2014/main" id="{FCCA6D31-975F-868D-7E4F-09BC1209C3BF}"/>
              </a:ext>
            </a:extLst>
          </p:cNvPr>
          <p:cNvSpPr>
            <a:spLocks noGrp="1"/>
          </p:cNvSpPr>
          <p:nvPr>
            <p:ph type="sldNum" sz="quarter" idx="12"/>
          </p:nvPr>
        </p:nvSpPr>
        <p:spPr/>
        <p:txBody>
          <a:bodyPr/>
          <a:lstStyle/>
          <a:p>
            <a:fld id="{3313CE06-C6A3-421B-A5DE-48247DF1C939}" type="slidenum">
              <a:rPr lang="th-TH" smtClean="0"/>
              <a:t>‹#›</a:t>
            </a:fld>
            <a:endParaRPr lang="th-TH"/>
          </a:p>
        </p:txBody>
      </p:sp>
    </p:spTree>
    <p:extLst>
      <p:ext uri="{BB962C8B-B14F-4D97-AF65-F5344CB8AC3E}">
        <p14:creationId xmlns:p14="http://schemas.microsoft.com/office/powerpoint/2010/main" val="412764365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ชื่อเรื่องและข้อความแนวตั้ง">
    <p:spTree>
      <p:nvGrpSpPr>
        <p:cNvPr id="1" name=""/>
        <p:cNvGrpSpPr/>
        <p:nvPr/>
      </p:nvGrpSpPr>
      <p:grpSpPr>
        <a:xfrm>
          <a:off x="0" y="0"/>
          <a:ext cx="0" cy="0"/>
          <a:chOff x="0" y="0"/>
          <a:chExt cx="0" cy="0"/>
        </a:xfrm>
      </p:grpSpPr>
      <p:sp>
        <p:nvSpPr>
          <p:cNvPr id="2" name="ชื่อเรื่อง 1">
            <a:extLst>
              <a:ext uri="{FF2B5EF4-FFF2-40B4-BE49-F238E27FC236}">
                <a16:creationId xmlns:a16="http://schemas.microsoft.com/office/drawing/2014/main" id="{CBF4A5F5-2B61-1FBE-0E5F-BC1E52A78451}"/>
              </a:ext>
            </a:extLst>
          </p:cNvPr>
          <p:cNvSpPr>
            <a:spLocks noGrp="1"/>
          </p:cNvSpPr>
          <p:nvPr>
            <p:ph type="title"/>
          </p:nvPr>
        </p:nvSpPr>
        <p:spPr/>
        <p:txBody>
          <a:bodyPr/>
          <a:lstStyle/>
          <a:p>
            <a:r>
              <a:rPr lang="th-TH"/>
              <a:t>คลิกเพื่อแก้ไขสไตล์ชื่อเรื่องต้นแบบ</a:t>
            </a:r>
          </a:p>
        </p:txBody>
      </p:sp>
      <p:sp>
        <p:nvSpPr>
          <p:cNvPr id="3" name="ตัวแทนข้อความแนวตั้ง 2">
            <a:extLst>
              <a:ext uri="{FF2B5EF4-FFF2-40B4-BE49-F238E27FC236}">
                <a16:creationId xmlns:a16="http://schemas.microsoft.com/office/drawing/2014/main" id="{EBF5DA81-BB7B-0EBE-6EC2-5479511BFC92}"/>
              </a:ext>
            </a:extLst>
          </p:cNvPr>
          <p:cNvSpPr>
            <a:spLocks noGrp="1"/>
          </p:cNvSpPr>
          <p:nvPr>
            <p:ph type="body" orient="vert" idx="1"/>
          </p:nvPr>
        </p:nvSpPr>
        <p:spPr/>
        <p:txBody>
          <a:bodyPr vert="eaVert"/>
          <a:lstStyle/>
          <a:p>
            <a:pPr lvl="0"/>
            <a:r>
              <a:rPr lang="th-TH"/>
              <a:t>คลิกเพื่อแก้ไขสไตล์ของข้อความต้นแบบ</a:t>
            </a:r>
          </a:p>
          <a:p>
            <a:pPr lvl="1"/>
            <a:r>
              <a:rPr lang="th-TH"/>
              <a:t>ระดับที่สอง</a:t>
            </a:r>
          </a:p>
          <a:p>
            <a:pPr lvl="2"/>
            <a:r>
              <a:rPr lang="th-TH"/>
              <a:t>ระดับที่สาม</a:t>
            </a:r>
          </a:p>
          <a:p>
            <a:pPr lvl="3"/>
            <a:r>
              <a:rPr lang="th-TH"/>
              <a:t>ระดับที่สี่</a:t>
            </a:r>
          </a:p>
          <a:p>
            <a:pPr lvl="4"/>
            <a:r>
              <a:rPr lang="th-TH"/>
              <a:t>ระดับที่ห้า</a:t>
            </a:r>
          </a:p>
        </p:txBody>
      </p:sp>
      <p:sp>
        <p:nvSpPr>
          <p:cNvPr id="4" name="ตัวแทนวันที่ 3">
            <a:extLst>
              <a:ext uri="{FF2B5EF4-FFF2-40B4-BE49-F238E27FC236}">
                <a16:creationId xmlns:a16="http://schemas.microsoft.com/office/drawing/2014/main" id="{3ACC4D5C-8224-927F-8161-711548BD8658}"/>
              </a:ext>
            </a:extLst>
          </p:cNvPr>
          <p:cNvSpPr>
            <a:spLocks noGrp="1"/>
          </p:cNvSpPr>
          <p:nvPr>
            <p:ph type="dt" sz="half" idx="10"/>
          </p:nvPr>
        </p:nvSpPr>
        <p:spPr/>
        <p:txBody>
          <a:bodyPr/>
          <a:lstStyle/>
          <a:p>
            <a:fld id="{3778DAD7-36CC-44EB-B4B3-78C231BE56AD}" type="datetimeFigureOut">
              <a:rPr lang="th-TH" smtClean="0"/>
              <a:t>22/03/68</a:t>
            </a:fld>
            <a:endParaRPr lang="th-TH"/>
          </a:p>
        </p:txBody>
      </p:sp>
      <p:sp>
        <p:nvSpPr>
          <p:cNvPr id="5" name="ตัวแทนท้ายกระดาษ 4">
            <a:extLst>
              <a:ext uri="{FF2B5EF4-FFF2-40B4-BE49-F238E27FC236}">
                <a16:creationId xmlns:a16="http://schemas.microsoft.com/office/drawing/2014/main" id="{15B041D8-B5FE-0518-3EC5-B6EF5304B398}"/>
              </a:ext>
            </a:extLst>
          </p:cNvPr>
          <p:cNvSpPr>
            <a:spLocks noGrp="1"/>
          </p:cNvSpPr>
          <p:nvPr>
            <p:ph type="ftr" sz="quarter" idx="11"/>
          </p:nvPr>
        </p:nvSpPr>
        <p:spPr/>
        <p:txBody>
          <a:bodyPr/>
          <a:lstStyle/>
          <a:p>
            <a:endParaRPr lang="th-TH"/>
          </a:p>
        </p:txBody>
      </p:sp>
      <p:sp>
        <p:nvSpPr>
          <p:cNvPr id="6" name="ตัวแทนหมายเลขสไลด์ 5">
            <a:extLst>
              <a:ext uri="{FF2B5EF4-FFF2-40B4-BE49-F238E27FC236}">
                <a16:creationId xmlns:a16="http://schemas.microsoft.com/office/drawing/2014/main" id="{01461008-8C1B-ABB7-3DA5-5C94C7134218}"/>
              </a:ext>
            </a:extLst>
          </p:cNvPr>
          <p:cNvSpPr>
            <a:spLocks noGrp="1"/>
          </p:cNvSpPr>
          <p:nvPr>
            <p:ph type="sldNum" sz="quarter" idx="12"/>
          </p:nvPr>
        </p:nvSpPr>
        <p:spPr/>
        <p:txBody>
          <a:bodyPr/>
          <a:lstStyle/>
          <a:p>
            <a:fld id="{3313CE06-C6A3-421B-A5DE-48247DF1C939}" type="slidenum">
              <a:rPr lang="th-TH" smtClean="0"/>
              <a:t>‹#›</a:t>
            </a:fld>
            <a:endParaRPr lang="th-TH"/>
          </a:p>
        </p:txBody>
      </p:sp>
    </p:spTree>
    <p:extLst>
      <p:ext uri="{BB962C8B-B14F-4D97-AF65-F5344CB8AC3E}">
        <p14:creationId xmlns:p14="http://schemas.microsoft.com/office/powerpoint/2010/main" val="136896827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ข้อความและชื่อเรื่องแนวตั้ง">
    <p:spTree>
      <p:nvGrpSpPr>
        <p:cNvPr id="1" name=""/>
        <p:cNvGrpSpPr/>
        <p:nvPr/>
      </p:nvGrpSpPr>
      <p:grpSpPr>
        <a:xfrm>
          <a:off x="0" y="0"/>
          <a:ext cx="0" cy="0"/>
          <a:chOff x="0" y="0"/>
          <a:chExt cx="0" cy="0"/>
        </a:xfrm>
      </p:grpSpPr>
      <p:sp>
        <p:nvSpPr>
          <p:cNvPr id="2" name="ชื่อเรื่องแนวตั้ง 1">
            <a:extLst>
              <a:ext uri="{FF2B5EF4-FFF2-40B4-BE49-F238E27FC236}">
                <a16:creationId xmlns:a16="http://schemas.microsoft.com/office/drawing/2014/main" id="{2A9AE3BC-AFDD-8339-56D3-3D06412C445D}"/>
              </a:ext>
            </a:extLst>
          </p:cNvPr>
          <p:cNvSpPr>
            <a:spLocks noGrp="1"/>
          </p:cNvSpPr>
          <p:nvPr>
            <p:ph type="title" orient="vert"/>
          </p:nvPr>
        </p:nvSpPr>
        <p:spPr>
          <a:xfrm>
            <a:off x="8724900" y="365125"/>
            <a:ext cx="2628900" cy="5811838"/>
          </a:xfrm>
        </p:spPr>
        <p:txBody>
          <a:bodyPr vert="eaVert"/>
          <a:lstStyle/>
          <a:p>
            <a:r>
              <a:rPr lang="th-TH"/>
              <a:t>คลิกเพื่อแก้ไขสไตล์ชื่อเรื่องต้นแบบ</a:t>
            </a:r>
          </a:p>
        </p:txBody>
      </p:sp>
      <p:sp>
        <p:nvSpPr>
          <p:cNvPr id="3" name="ตัวแทนข้อความแนวตั้ง 2">
            <a:extLst>
              <a:ext uri="{FF2B5EF4-FFF2-40B4-BE49-F238E27FC236}">
                <a16:creationId xmlns:a16="http://schemas.microsoft.com/office/drawing/2014/main" id="{3A63B617-4528-3E7B-DF15-C994B9E4D063}"/>
              </a:ext>
            </a:extLst>
          </p:cNvPr>
          <p:cNvSpPr>
            <a:spLocks noGrp="1"/>
          </p:cNvSpPr>
          <p:nvPr>
            <p:ph type="body" orient="vert" idx="1"/>
          </p:nvPr>
        </p:nvSpPr>
        <p:spPr>
          <a:xfrm>
            <a:off x="838200" y="365125"/>
            <a:ext cx="7734300" cy="5811838"/>
          </a:xfrm>
        </p:spPr>
        <p:txBody>
          <a:bodyPr vert="eaVert"/>
          <a:lstStyle/>
          <a:p>
            <a:pPr lvl="0"/>
            <a:r>
              <a:rPr lang="th-TH"/>
              <a:t>คลิกเพื่อแก้ไขสไตล์ของข้อความต้นแบบ</a:t>
            </a:r>
          </a:p>
          <a:p>
            <a:pPr lvl="1"/>
            <a:r>
              <a:rPr lang="th-TH"/>
              <a:t>ระดับที่สอง</a:t>
            </a:r>
          </a:p>
          <a:p>
            <a:pPr lvl="2"/>
            <a:r>
              <a:rPr lang="th-TH"/>
              <a:t>ระดับที่สาม</a:t>
            </a:r>
          </a:p>
          <a:p>
            <a:pPr lvl="3"/>
            <a:r>
              <a:rPr lang="th-TH"/>
              <a:t>ระดับที่สี่</a:t>
            </a:r>
          </a:p>
          <a:p>
            <a:pPr lvl="4"/>
            <a:r>
              <a:rPr lang="th-TH"/>
              <a:t>ระดับที่ห้า</a:t>
            </a:r>
          </a:p>
        </p:txBody>
      </p:sp>
      <p:sp>
        <p:nvSpPr>
          <p:cNvPr id="4" name="ตัวแทนวันที่ 3">
            <a:extLst>
              <a:ext uri="{FF2B5EF4-FFF2-40B4-BE49-F238E27FC236}">
                <a16:creationId xmlns:a16="http://schemas.microsoft.com/office/drawing/2014/main" id="{06A8F6E0-70EF-9683-CD34-560C19CB1A6D}"/>
              </a:ext>
            </a:extLst>
          </p:cNvPr>
          <p:cNvSpPr>
            <a:spLocks noGrp="1"/>
          </p:cNvSpPr>
          <p:nvPr>
            <p:ph type="dt" sz="half" idx="10"/>
          </p:nvPr>
        </p:nvSpPr>
        <p:spPr/>
        <p:txBody>
          <a:bodyPr/>
          <a:lstStyle/>
          <a:p>
            <a:fld id="{3778DAD7-36CC-44EB-B4B3-78C231BE56AD}" type="datetimeFigureOut">
              <a:rPr lang="th-TH" smtClean="0"/>
              <a:t>22/03/68</a:t>
            </a:fld>
            <a:endParaRPr lang="th-TH"/>
          </a:p>
        </p:txBody>
      </p:sp>
      <p:sp>
        <p:nvSpPr>
          <p:cNvPr id="5" name="ตัวแทนท้ายกระดาษ 4">
            <a:extLst>
              <a:ext uri="{FF2B5EF4-FFF2-40B4-BE49-F238E27FC236}">
                <a16:creationId xmlns:a16="http://schemas.microsoft.com/office/drawing/2014/main" id="{DEA8F8E3-5C3A-BADC-B339-D67FBF69D168}"/>
              </a:ext>
            </a:extLst>
          </p:cNvPr>
          <p:cNvSpPr>
            <a:spLocks noGrp="1"/>
          </p:cNvSpPr>
          <p:nvPr>
            <p:ph type="ftr" sz="quarter" idx="11"/>
          </p:nvPr>
        </p:nvSpPr>
        <p:spPr/>
        <p:txBody>
          <a:bodyPr/>
          <a:lstStyle/>
          <a:p>
            <a:endParaRPr lang="th-TH"/>
          </a:p>
        </p:txBody>
      </p:sp>
      <p:sp>
        <p:nvSpPr>
          <p:cNvPr id="6" name="ตัวแทนหมายเลขสไลด์ 5">
            <a:extLst>
              <a:ext uri="{FF2B5EF4-FFF2-40B4-BE49-F238E27FC236}">
                <a16:creationId xmlns:a16="http://schemas.microsoft.com/office/drawing/2014/main" id="{83C862FE-4A5E-18D0-4DA8-FB63C59BC74D}"/>
              </a:ext>
            </a:extLst>
          </p:cNvPr>
          <p:cNvSpPr>
            <a:spLocks noGrp="1"/>
          </p:cNvSpPr>
          <p:nvPr>
            <p:ph type="sldNum" sz="quarter" idx="12"/>
          </p:nvPr>
        </p:nvSpPr>
        <p:spPr/>
        <p:txBody>
          <a:bodyPr/>
          <a:lstStyle/>
          <a:p>
            <a:fld id="{3313CE06-C6A3-421B-A5DE-48247DF1C939}" type="slidenum">
              <a:rPr lang="th-TH" smtClean="0"/>
              <a:t>‹#›</a:t>
            </a:fld>
            <a:endParaRPr lang="th-TH"/>
          </a:p>
        </p:txBody>
      </p:sp>
    </p:spTree>
    <p:extLst>
      <p:ext uri="{BB962C8B-B14F-4D97-AF65-F5344CB8AC3E}">
        <p14:creationId xmlns:p14="http://schemas.microsoft.com/office/powerpoint/2010/main" val="86520563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ชื่อเรื่องและเนื้อหา">
    <p:spTree>
      <p:nvGrpSpPr>
        <p:cNvPr id="1" name=""/>
        <p:cNvGrpSpPr/>
        <p:nvPr/>
      </p:nvGrpSpPr>
      <p:grpSpPr>
        <a:xfrm>
          <a:off x="0" y="0"/>
          <a:ext cx="0" cy="0"/>
          <a:chOff x="0" y="0"/>
          <a:chExt cx="0" cy="0"/>
        </a:xfrm>
      </p:grpSpPr>
      <p:sp>
        <p:nvSpPr>
          <p:cNvPr id="2" name="ชื่อเรื่อง 1">
            <a:extLst>
              <a:ext uri="{FF2B5EF4-FFF2-40B4-BE49-F238E27FC236}">
                <a16:creationId xmlns:a16="http://schemas.microsoft.com/office/drawing/2014/main" id="{BB7318FA-152C-5EF2-4508-E3778A21F285}"/>
              </a:ext>
            </a:extLst>
          </p:cNvPr>
          <p:cNvSpPr>
            <a:spLocks noGrp="1"/>
          </p:cNvSpPr>
          <p:nvPr>
            <p:ph type="title"/>
          </p:nvPr>
        </p:nvSpPr>
        <p:spPr/>
        <p:txBody>
          <a:bodyPr/>
          <a:lstStyle/>
          <a:p>
            <a:r>
              <a:rPr lang="th-TH"/>
              <a:t>คลิกเพื่อแก้ไขสไตล์ชื่อเรื่องต้นแบบ</a:t>
            </a:r>
          </a:p>
        </p:txBody>
      </p:sp>
      <p:sp>
        <p:nvSpPr>
          <p:cNvPr id="3" name="ตัวแทนเนื้อหา 2">
            <a:extLst>
              <a:ext uri="{FF2B5EF4-FFF2-40B4-BE49-F238E27FC236}">
                <a16:creationId xmlns:a16="http://schemas.microsoft.com/office/drawing/2014/main" id="{E452583F-8465-7CEF-F653-3E2B8BE70F05}"/>
              </a:ext>
            </a:extLst>
          </p:cNvPr>
          <p:cNvSpPr>
            <a:spLocks noGrp="1"/>
          </p:cNvSpPr>
          <p:nvPr>
            <p:ph idx="1"/>
          </p:nvPr>
        </p:nvSpPr>
        <p:spPr/>
        <p:txBody>
          <a:bodyPr/>
          <a:lstStyle/>
          <a:p>
            <a:pPr lvl="0"/>
            <a:r>
              <a:rPr lang="th-TH"/>
              <a:t>คลิกเพื่อแก้ไขสไตล์ของข้อความต้นแบบ</a:t>
            </a:r>
          </a:p>
          <a:p>
            <a:pPr lvl="1"/>
            <a:r>
              <a:rPr lang="th-TH"/>
              <a:t>ระดับที่สอง</a:t>
            </a:r>
          </a:p>
          <a:p>
            <a:pPr lvl="2"/>
            <a:r>
              <a:rPr lang="th-TH"/>
              <a:t>ระดับที่สาม</a:t>
            </a:r>
          </a:p>
          <a:p>
            <a:pPr lvl="3"/>
            <a:r>
              <a:rPr lang="th-TH"/>
              <a:t>ระดับที่สี่</a:t>
            </a:r>
          </a:p>
          <a:p>
            <a:pPr lvl="4"/>
            <a:r>
              <a:rPr lang="th-TH"/>
              <a:t>ระดับที่ห้า</a:t>
            </a:r>
          </a:p>
        </p:txBody>
      </p:sp>
      <p:sp>
        <p:nvSpPr>
          <p:cNvPr id="4" name="ตัวแทนวันที่ 3">
            <a:extLst>
              <a:ext uri="{FF2B5EF4-FFF2-40B4-BE49-F238E27FC236}">
                <a16:creationId xmlns:a16="http://schemas.microsoft.com/office/drawing/2014/main" id="{82657AF2-E645-9F8B-BF10-64DD3E1647D2}"/>
              </a:ext>
            </a:extLst>
          </p:cNvPr>
          <p:cNvSpPr>
            <a:spLocks noGrp="1"/>
          </p:cNvSpPr>
          <p:nvPr>
            <p:ph type="dt" sz="half" idx="10"/>
          </p:nvPr>
        </p:nvSpPr>
        <p:spPr/>
        <p:txBody>
          <a:bodyPr/>
          <a:lstStyle/>
          <a:p>
            <a:fld id="{3778DAD7-36CC-44EB-B4B3-78C231BE56AD}" type="datetimeFigureOut">
              <a:rPr lang="th-TH" smtClean="0"/>
              <a:t>22/03/68</a:t>
            </a:fld>
            <a:endParaRPr lang="th-TH"/>
          </a:p>
        </p:txBody>
      </p:sp>
      <p:sp>
        <p:nvSpPr>
          <p:cNvPr id="5" name="ตัวแทนท้ายกระดาษ 4">
            <a:extLst>
              <a:ext uri="{FF2B5EF4-FFF2-40B4-BE49-F238E27FC236}">
                <a16:creationId xmlns:a16="http://schemas.microsoft.com/office/drawing/2014/main" id="{1687D934-BF4B-42D2-8ED9-0BD6BAD891D6}"/>
              </a:ext>
            </a:extLst>
          </p:cNvPr>
          <p:cNvSpPr>
            <a:spLocks noGrp="1"/>
          </p:cNvSpPr>
          <p:nvPr>
            <p:ph type="ftr" sz="quarter" idx="11"/>
          </p:nvPr>
        </p:nvSpPr>
        <p:spPr/>
        <p:txBody>
          <a:bodyPr/>
          <a:lstStyle/>
          <a:p>
            <a:endParaRPr lang="th-TH"/>
          </a:p>
        </p:txBody>
      </p:sp>
      <p:sp>
        <p:nvSpPr>
          <p:cNvPr id="6" name="ตัวแทนหมายเลขสไลด์ 5">
            <a:extLst>
              <a:ext uri="{FF2B5EF4-FFF2-40B4-BE49-F238E27FC236}">
                <a16:creationId xmlns:a16="http://schemas.microsoft.com/office/drawing/2014/main" id="{AA21E08B-09EC-5EEA-2BE3-AF7CF8AD88A4}"/>
              </a:ext>
            </a:extLst>
          </p:cNvPr>
          <p:cNvSpPr>
            <a:spLocks noGrp="1"/>
          </p:cNvSpPr>
          <p:nvPr>
            <p:ph type="sldNum" sz="quarter" idx="12"/>
          </p:nvPr>
        </p:nvSpPr>
        <p:spPr/>
        <p:txBody>
          <a:bodyPr/>
          <a:lstStyle/>
          <a:p>
            <a:fld id="{3313CE06-C6A3-421B-A5DE-48247DF1C939}" type="slidenum">
              <a:rPr lang="th-TH" smtClean="0"/>
              <a:t>‹#›</a:t>
            </a:fld>
            <a:endParaRPr lang="th-TH"/>
          </a:p>
        </p:txBody>
      </p:sp>
    </p:spTree>
    <p:extLst>
      <p:ext uri="{BB962C8B-B14F-4D97-AF65-F5344CB8AC3E}">
        <p14:creationId xmlns:p14="http://schemas.microsoft.com/office/powerpoint/2010/main" val="212585355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ส่วนหัวของส่วน">
    <p:spTree>
      <p:nvGrpSpPr>
        <p:cNvPr id="1" name=""/>
        <p:cNvGrpSpPr/>
        <p:nvPr/>
      </p:nvGrpSpPr>
      <p:grpSpPr>
        <a:xfrm>
          <a:off x="0" y="0"/>
          <a:ext cx="0" cy="0"/>
          <a:chOff x="0" y="0"/>
          <a:chExt cx="0" cy="0"/>
        </a:xfrm>
      </p:grpSpPr>
      <p:sp>
        <p:nvSpPr>
          <p:cNvPr id="2" name="ชื่อเรื่อง 1">
            <a:extLst>
              <a:ext uri="{FF2B5EF4-FFF2-40B4-BE49-F238E27FC236}">
                <a16:creationId xmlns:a16="http://schemas.microsoft.com/office/drawing/2014/main" id="{EA109F03-AAD5-C506-7C2C-0AAD0E84107A}"/>
              </a:ext>
            </a:extLst>
          </p:cNvPr>
          <p:cNvSpPr>
            <a:spLocks noGrp="1"/>
          </p:cNvSpPr>
          <p:nvPr>
            <p:ph type="title"/>
          </p:nvPr>
        </p:nvSpPr>
        <p:spPr>
          <a:xfrm>
            <a:off x="831850" y="1709738"/>
            <a:ext cx="10515600" cy="2852737"/>
          </a:xfrm>
        </p:spPr>
        <p:txBody>
          <a:bodyPr anchor="b"/>
          <a:lstStyle>
            <a:lvl1pPr>
              <a:defRPr sz="6000"/>
            </a:lvl1pPr>
          </a:lstStyle>
          <a:p>
            <a:r>
              <a:rPr lang="th-TH"/>
              <a:t>คลิกเพื่อแก้ไขสไตล์ชื่อเรื่องต้นแบบ</a:t>
            </a:r>
          </a:p>
        </p:txBody>
      </p:sp>
      <p:sp>
        <p:nvSpPr>
          <p:cNvPr id="3" name="ตัวแทนข้อความ 2">
            <a:extLst>
              <a:ext uri="{FF2B5EF4-FFF2-40B4-BE49-F238E27FC236}">
                <a16:creationId xmlns:a16="http://schemas.microsoft.com/office/drawing/2014/main" id="{B5E6FD5E-400B-D8B6-B381-0660370A84F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h-TH"/>
              <a:t>คลิกเพื่อแก้ไขสไตล์ของข้อความต้นแบบ</a:t>
            </a:r>
          </a:p>
        </p:txBody>
      </p:sp>
      <p:sp>
        <p:nvSpPr>
          <p:cNvPr id="4" name="ตัวแทนวันที่ 3">
            <a:extLst>
              <a:ext uri="{FF2B5EF4-FFF2-40B4-BE49-F238E27FC236}">
                <a16:creationId xmlns:a16="http://schemas.microsoft.com/office/drawing/2014/main" id="{45856492-CBE9-83ED-13B6-509CFDCF95AF}"/>
              </a:ext>
            </a:extLst>
          </p:cNvPr>
          <p:cNvSpPr>
            <a:spLocks noGrp="1"/>
          </p:cNvSpPr>
          <p:nvPr>
            <p:ph type="dt" sz="half" idx="10"/>
          </p:nvPr>
        </p:nvSpPr>
        <p:spPr/>
        <p:txBody>
          <a:bodyPr/>
          <a:lstStyle/>
          <a:p>
            <a:fld id="{3778DAD7-36CC-44EB-B4B3-78C231BE56AD}" type="datetimeFigureOut">
              <a:rPr lang="th-TH" smtClean="0"/>
              <a:t>22/03/68</a:t>
            </a:fld>
            <a:endParaRPr lang="th-TH"/>
          </a:p>
        </p:txBody>
      </p:sp>
      <p:sp>
        <p:nvSpPr>
          <p:cNvPr id="5" name="ตัวแทนท้ายกระดาษ 4">
            <a:extLst>
              <a:ext uri="{FF2B5EF4-FFF2-40B4-BE49-F238E27FC236}">
                <a16:creationId xmlns:a16="http://schemas.microsoft.com/office/drawing/2014/main" id="{F071D1EE-4175-4C4F-1979-D11D320C1FFA}"/>
              </a:ext>
            </a:extLst>
          </p:cNvPr>
          <p:cNvSpPr>
            <a:spLocks noGrp="1"/>
          </p:cNvSpPr>
          <p:nvPr>
            <p:ph type="ftr" sz="quarter" idx="11"/>
          </p:nvPr>
        </p:nvSpPr>
        <p:spPr/>
        <p:txBody>
          <a:bodyPr/>
          <a:lstStyle/>
          <a:p>
            <a:endParaRPr lang="th-TH"/>
          </a:p>
        </p:txBody>
      </p:sp>
      <p:sp>
        <p:nvSpPr>
          <p:cNvPr id="6" name="ตัวแทนหมายเลขสไลด์ 5">
            <a:extLst>
              <a:ext uri="{FF2B5EF4-FFF2-40B4-BE49-F238E27FC236}">
                <a16:creationId xmlns:a16="http://schemas.microsoft.com/office/drawing/2014/main" id="{2D810289-7AF4-CC96-B246-167E7023ED48}"/>
              </a:ext>
            </a:extLst>
          </p:cNvPr>
          <p:cNvSpPr>
            <a:spLocks noGrp="1"/>
          </p:cNvSpPr>
          <p:nvPr>
            <p:ph type="sldNum" sz="quarter" idx="12"/>
          </p:nvPr>
        </p:nvSpPr>
        <p:spPr/>
        <p:txBody>
          <a:bodyPr/>
          <a:lstStyle/>
          <a:p>
            <a:fld id="{3313CE06-C6A3-421B-A5DE-48247DF1C939}" type="slidenum">
              <a:rPr lang="th-TH" smtClean="0"/>
              <a:t>‹#›</a:t>
            </a:fld>
            <a:endParaRPr lang="th-TH"/>
          </a:p>
        </p:txBody>
      </p:sp>
    </p:spTree>
    <p:extLst>
      <p:ext uri="{BB962C8B-B14F-4D97-AF65-F5344CB8AC3E}">
        <p14:creationId xmlns:p14="http://schemas.microsoft.com/office/powerpoint/2010/main" val="31403415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เนื้อหา 2 ส่วน">
    <p:spTree>
      <p:nvGrpSpPr>
        <p:cNvPr id="1" name=""/>
        <p:cNvGrpSpPr/>
        <p:nvPr/>
      </p:nvGrpSpPr>
      <p:grpSpPr>
        <a:xfrm>
          <a:off x="0" y="0"/>
          <a:ext cx="0" cy="0"/>
          <a:chOff x="0" y="0"/>
          <a:chExt cx="0" cy="0"/>
        </a:xfrm>
      </p:grpSpPr>
      <p:sp>
        <p:nvSpPr>
          <p:cNvPr id="2" name="ชื่อเรื่อง 1">
            <a:extLst>
              <a:ext uri="{FF2B5EF4-FFF2-40B4-BE49-F238E27FC236}">
                <a16:creationId xmlns:a16="http://schemas.microsoft.com/office/drawing/2014/main" id="{EF6995C9-D2FD-13E8-D6FF-86F8551E7B6F}"/>
              </a:ext>
            </a:extLst>
          </p:cNvPr>
          <p:cNvSpPr>
            <a:spLocks noGrp="1"/>
          </p:cNvSpPr>
          <p:nvPr>
            <p:ph type="title"/>
          </p:nvPr>
        </p:nvSpPr>
        <p:spPr/>
        <p:txBody>
          <a:bodyPr/>
          <a:lstStyle/>
          <a:p>
            <a:r>
              <a:rPr lang="th-TH"/>
              <a:t>คลิกเพื่อแก้ไขสไตล์ชื่อเรื่องต้นแบบ</a:t>
            </a:r>
          </a:p>
        </p:txBody>
      </p:sp>
      <p:sp>
        <p:nvSpPr>
          <p:cNvPr id="3" name="ตัวแทนเนื้อหา 2">
            <a:extLst>
              <a:ext uri="{FF2B5EF4-FFF2-40B4-BE49-F238E27FC236}">
                <a16:creationId xmlns:a16="http://schemas.microsoft.com/office/drawing/2014/main" id="{41299F0E-E2D7-2DC1-2219-E282A466F711}"/>
              </a:ext>
            </a:extLst>
          </p:cNvPr>
          <p:cNvSpPr>
            <a:spLocks noGrp="1"/>
          </p:cNvSpPr>
          <p:nvPr>
            <p:ph sz="half" idx="1"/>
          </p:nvPr>
        </p:nvSpPr>
        <p:spPr>
          <a:xfrm>
            <a:off x="838200" y="1825625"/>
            <a:ext cx="5181600" cy="4351338"/>
          </a:xfrm>
        </p:spPr>
        <p:txBody>
          <a:bodyPr/>
          <a:lstStyle/>
          <a:p>
            <a:pPr lvl="0"/>
            <a:r>
              <a:rPr lang="th-TH"/>
              <a:t>คลิกเพื่อแก้ไขสไตล์ของข้อความต้นแบบ</a:t>
            </a:r>
          </a:p>
          <a:p>
            <a:pPr lvl="1"/>
            <a:r>
              <a:rPr lang="th-TH"/>
              <a:t>ระดับที่สอง</a:t>
            </a:r>
          </a:p>
          <a:p>
            <a:pPr lvl="2"/>
            <a:r>
              <a:rPr lang="th-TH"/>
              <a:t>ระดับที่สาม</a:t>
            </a:r>
          </a:p>
          <a:p>
            <a:pPr lvl="3"/>
            <a:r>
              <a:rPr lang="th-TH"/>
              <a:t>ระดับที่สี่</a:t>
            </a:r>
          </a:p>
          <a:p>
            <a:pPr lvl="4"/>
            <a:r>
              <a:rPr lang="th-TH"/>
              <a:t>ระดับที่ห้า</a:t>
            </a:r>
          </a:p>
        </p:txBody>
      </p:sp>
      <p:sp>
        <p:nvSpPr>
          <p:cNvPr id="4" name="ตัวแทนเนื้อหา 3">
            <a:extLst>
              <a:ext uri="{FF2B5EF4-FFF2-40B4-BE49-F238E27FC236}">
                <a16:creationId xmlns:a16="http://schemas.microsoft.com/office/drawing/2014/main" id="{16084D20-EF38-FAC8-57E4-4B9F3D0CD032}"/>
              </a:ext>
            </a:extLst>
          </p:cNvPr>
          <p:cNvSpPr>
            <a:spLocks noGrp="1"/>
          </p:cNvSpPr>
          <p:nvPr>
            <p:ph sz="half" idx="2"/>
          </p:nvPr>
        </p:nvSpPr>
        <p:spPr>
          <a:xfrm>
            <a:off x="6172200" y="1825625"/>
            <a:ext cx="5181600" cy="4351338"/>
          </a:xfrm>
        </p:spPr>
        <p:txBody>
          <a:bodyPr/>
          <a:lstStyle/>
          <a:p>
            <a:pPr lvl="0"/>
            <a:r>
              <a:rPr lang="th-TH"/>
              <a:t>คลิกเพื่อแก้ไขสไตล์ของข้อความต้นแบบ</a:t>
            </a:r>
          </a:p>
          <a:p>
            <a:pPr lvl="1"/>
            <a:r>
              <a:rPr lang="th-TH"/>
              <a:t>ระดับที่สอง</a:t>
            </a:r>
          </a:p>
          <a:p>
            <a:pPr lvl="2"/>
            <a:r>
              <a:rPr lang="th-TH"/>
              <a:t>ระดับที่สาม</a:t>
            </a:r>
          </a:p>
          <a:p>
            <a:pPr lvl="3"/>
            <a:r>
              <a:rPr lang="th-TH"/>
              <a:t>ระดับที่สี่</a:t>
            </a:r>
          </a:p>
          <a:p>
            <a:pPr lvl="4"/>
            <a:r>
              <a:rPr lang="th-TH"/>
              <a:t>ระดับที่ห้า</a:t>
            </a:r>
          </a:p>
        </p:txBody>
      </p:sp>
      <p:sp>
        <p:nvSpPr>
          <p:cNvPr id="5" name="ตัวแทนวันที่ 4">
            <a:extLst>
              <a:ext uri="{FF2B5EF4-FFF2-40B4-BE49-F238E27FC236}">
                <a16:creationId xmlns:a16="http://schemas.microsoft.com/office/drawing/2014/main" id="{E44D4D39-8ABD-09D7-EB55-FA5DC958F24F}"/>
              </a:ext>
            </a:extLst>
          </p:cNvPr>
          <p:cNvSpPr>
            <a:spLocks noGrp="1"/>
          </p:cNvSpPr>
          <p:nvPr>
            <p:ph type="dt" sz="half" idx="10"/>
          </p:nvPr>
        </p:nvSpPr>
        <p:spPr/>
        <p:txBody>
          <a:bodyPr/>
          <a:lstStyle/>
          <a:p>
            <a:fld id="{3778DAD7-36CC-44EB-B4B3-78C231BE56AD}" type="datetimeFigureOut">
              <a:rPr lang="th-TH" smtClean="0"/>
              <a:t>22/03/68</a:t>
            </a:fld>
            <a:endParaRPr lang="th-TH"/>
          </a:p>
        </p:txBody>
      </p:sp>
      <p:sp>
        <p:nvSpPr>
          <p:cNvPr id="6" name="ตัวแทนท้ายกระดาษ 5">
            <a:extLst>
              <a:ext uri="{FF2B5EF4-FFF2-40B4-BE49-F238E27FC236}">
                <a16:creationId xmlns:a16="http://schemas.microsoft.com/office/drawing/2014/main" id="{70ED8901-84DB-F050-A9F0-CBFA42EDC17F}"/>
              </a:ext>
            </a:extLst>
          </p:cNvPr>
          <p:cNvSpPr>
            <a:spLocks noGrp="1"/>
          </p:cNvSpPr>
          <p:nvPr>
            <p:ph type="ftr" sz="quarter" idx="11"/>
          </p:nvPr>
        </p:nvSpPr>
        <p:spPr/>
        <p:txBody>
          <a:bodyPr/>
          <a:lstStyle/>
          <a:p>
            <a:endParaRPr lang="th-TH"/>
          </a:p>
        </p:txBody>
      </p:sp>
      <p:sp>
        <p:nvSpPr>
          <p:cNvPr id="7" name="ตัวแทนหมายเลขสไลด์ 6">
            <a:extLst>
              <a:ext uri="{FF2B5EF4-FFF2-40B4-BE49-F238E27FC236}">
                <a16:creationId xmlns:a16="http://schemas.microsoft.com/office/drawing/2014/main" id="{BDD23D61-A8DA-2E4C-5A34-14665E2E5DC2}"/>
              </a:ext>
            </a:extLst>
          </p:cNvPr>
          <p:cNvSpPr>
            <a:spLocks noGrp="1"/>
          </p:cNvSpPr>
          <p:nvPr>
            <p:ph type="sldNum" sz="quarter" idx="12"/>
          </p:nvPr>
        </p:nvSpPr>
        <p:spPr/>
        <p:txBody>
          <a:bodyPr/>
          <a:lstStyle/>
          <a:p>
            <a:fld id="{3313CE06-C6A3-421B-A5DE-48247DF1C939}" type="slidenum">
              <a:rPr lang="th-TH" smtClean="0"/>
              <a:t>‹#›</a:t>
            </a:fld>
            <a:endParaRPr lang="th-TH"/>
          </a:p>
        </p:txBody>
      </p:sp>
    </p:spTree>
    <p:extLst>
      <p:ext uri="{BB962C8B-B14F-4D97-AF65-F5344CB8AC3E}">
        <p14:creationId xmlns:p14="http://schemas.microsoft.com/office/powerpoint/2010/main" val="294888556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การเปรียบเทียบ">
    <p:spTree>
      <p:nvGrpSpPr>
        <p:cNvPr id="1" name=""/>
        <p:cNvGrpSpPr/>
        <p:nvPr/>
      </p:nvGrpSpPr>
      <p:grpSpPr>
        <a:xfrm>
          <a:off x="0" y="0"/>
          <a:ext cx="0" cy="0"/>
          <a:chOff x="0" y="0"/>
          <a:chExt cx="0" cy="0"/>
        </a:xfrm>
      </p:grpSpPr>
      <p:sp>
        <p:nvSpPr>
          <p:cNvPr id="2" name="ชื่อเรื่อง 1">
            <a:extLst>
              <a:ext uri="{FF2B5EF4-FFF2-40B4-BE49-F238E27FC236}">
                <a16:creationId xmlns:a16="http://schemas.microsoft.com/office/drawing/2014/main" id="{7BB45946-45E8-DEA2-8F6E-E1F666DA3A83}"/>
              </a:ext>
            </a:extLst>
          </p:cNvPr>
          <p:cNvSpPr>
            <a:spLocks noGrp="1"/>
          </p:cNvSpPr>
          <p:nvPr>
            <p:ph type="title"/>
          </p:nvPr>
        </p:nvSpPr>
        <p:spPr>
          <a:xfrm>
            <a:off x="839788" y="365125"/>
            <a:ext cx="10515600" cy="1325563"/>
          </a:xfrm>
        </p:spPr>
        <p:txBody>
          <a:bodyPr/>
          <a:lstStyle/>
          <a:p>
            <a:r>
              <a:rPr lang="th-TH"/>
              <a:t>คลิกเพื่อแก้ไขสไตล์ชื่อเรื่องต้นแบบ</a:t>
            </a:r>
          </a:p>
        </p:txBody>
      </p:sp>
      <p:sp>
        <p:nvSpPr>
          <p:cNvPr id="3" name="ตัวแทนข้อความ 2">
            <a:extLst>
              <a:ext uri="{FF2B5EF4-FFF2-40B4-BE49-F238E27FC236}">
                <a16:creationId xmlns:a16="http://schemas.microsoft.com/office/drawing/2014/main" id="{0BDA87DB-C2D2-7BA6-174C-981EBBBB151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h-TH"/>
              <a:t>คลิกเพื่อแก้ไขสไตล์ของข้อความต้นแบบ</a:t>
            </a:r>
          </a:p>
        </p:txBody>
      </p:sp>
      <p:sp>
        <p:nvSpPr>
          <p:cNvPr id="4" name="ตัวแทนเนื้อหา 3">
            <a:extLst>
              <a:ext uri="{FF2B5EF4-FFF2-40B4-BE49-F238E27FC236}">
                <a16:creationId xmlns:a16="http://schemas.microsoft.com/office/drawing/2014/main" id="{48E52C03-EF70-1121-6B85-D66266A9AC89}"/>
              </a:ext>
            </a:extLst>
          </p:cNvPr>
          <p:cNvSpPr>
            <a:spLocks noGrp="1"/>
          </p:cNvSpPr>
          <p:nvPr>
            <p:ph sz="half" idx="2"/>
          </p:nvPr>
        </p:nvSpPr>
        <p:spPr>
          <a:xfrm>
            <a:off x="839788" y="2505075"/>
            <a:ext cx="5157787" cy="3684588"/>
          </a:xfrm>
        </p:spPr>
        <p:txBody>
          <a:bodyPr/>
          <a:lstStyle/>
          <a:p>
            <a:pPr lvl="0"/>
            <a:r>
              <a:rPr lang="th-TH"/>
              <a:t>คลิกเพื่อแก้ไขสไตล์ของข้อความต้นแบบ</a:t>
            </a:r>
          </a:p>
          <a:p>
            <a:pPr lvl="1"/>
            <a:r>
              <a:rPr lang="th-TH"/>
              <a:t>ระดับที่สอง</a:t>
            </a:r>
          </a:p>
          <a:p>
            <a:pPr lvl="2"/>
            <a:r>
              <a:rPr lang="th-TH"/>
              <a:t>ระดับที่สาม</a:t>
            </a:r>
          </a:p>
          <a:p>
            <a:pPr lvl="3"/>
            <a:r>
              <a:rPr lang="th-TH"/>
              <a:t>ระดับที่สี่</a:t>
            </a:r>
          </a:p>
          <a:p>
            <a:pPr lvl="4"/>
            <a:r>
              <a:rPr lang="th-TH"/>
              <a:t>ระดับที่ห้า</a:t>
            </a:r>
          </a:p>
        </p:txBody>
      </p:sp>
      <p:sp>
        <p:nvSpPr>
          <p:cNvPr id="5" name="ตัวแทนข้อความ 4">
            <a:extLst>
              <a:ext uri="{FF2B5EF4-FFF2-40B4-BE49-F238E27FC236}">
                <a16:creationId xmlns:a16="http://schemas.microsoft.com/office/drawing/2014/main" id="{08828277-8176-4D05-E8E5-0A869D27CA7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h-TH"/>
              <a:t>คลิกเพื่อแก้ไขสไตล์ของข้อความต้นแบบ</a:t>
            </a:r>
          </a:p>
        </p:txBody>
      </p:sp>
      <p:sp>
        <p:nvSpPr>
          <p:cNvPr id="6" name="ตัวแทนเนื้อหา 5">
            <a:extLst>
              <a:ext uri="{FF2B5EF4-FFF2-40B4-BE49-F238E27FC236}">
                <a16:creationId xmlns:a16="http://schemas.microsoft.com/office/drawing/2014/main" id="{558F3ED4-CF4B-8E2C-4DE3-40D0ACF21858}"/>
              </a:ext>
            </a:extLst>
          </p:cNvPr>
          <p:cNvSpPr>
            <a:spLocks noGrp="1"/>
          </p:cNvSpPr>
          <p:nvPr>
            <p:ph sz="quarter" idx="4"/>
          </p:nvPr>
        </p:nvSpPr>
        <p:spPr>
          <a:xfrm>
            <a:off x="6172200" y="2505075"/>
            <a:ext cx="5183188" cy="3684588"/>
          </a:xfrm>
        </p:spPr>
        <p:txBody>
          <a:bodyPr/>
          <a:lstStyle/>
          <a:p>
            <a:pPr lvl="0"/>
            <a:r>
              <a:rPr lang="th-TH"/>
              <a:t>คลิกเพื่อแก้ไขสไตล์ของข้อความต้นแบบ</a:t>
            </a:r>
          </a:p>
          <a:p>
            <a:pPr lvl="1"/>
            <a:r>
              <a:rPr lang="th-TH"/>
              <a:t>ระดับที่สอง</a:t>
            </a:r>
          </a:p>
          <a:p>
            <a:pPr lvl="2"/>
            <a:r>
              <a:rPr lang="th-TH"/>
              <a:t>ระดับที่สาม</a:t>
            </a:r>
          </a:p>
          <a:p>
            <a:pPr lvl="3"/>
            <a:r>
              <a:rPr lang="th-TH"/>
              <a:t>ระดับที่สี่</a:t>
            </a:r>
          </a:p>
          <a:p>
            <a:pPr lvl="4"/>
            <a:r>
              <a:rPr lang="th-TH"/>
              <a:t>ระดับที่ห้า</a:t>
            </a:r>
          </a:p>
        </p:txBody>
      </p:sp>
      <p:sp>
        <p:nvSpPr>
          <p:cNvPr id="7" name="ตัวแทนวันที่ 6">
            <a:extLst>
              <a:ext uri="{FF2B5EF4-FFF2-40B4-BE49-F238E27FC236}">
                <a16:creationId xmlns:a16="http://schemas.microsoft.com/office/drawing/2014/main" id="{48E8F3E1-D10C-0851-98BF-5560FFFE498D}"/>
              </a:ext>
            </a:extLst>
          </p:cNvPr>
          <p:cNvSpPr>
            <a:spLocks noGrp="1"/>
          </p:cNvSpPr>
          <p:nvPr>
            <p:ph type="dt" sz="half" idx="10"/>
          </p:nvPr>
        </p:nvSpPr>
        <p:spPr/>
        <p:txBody>
          <a:bodyPr/>
          <a:lstStyle/>
          <a:p>
            <a:fld id="{3778DAD7-36CC-44EB-B4B3-78C231BE56AD}" type="datetimeFigureOut">
              <a:rPr lang="th-TH" smtClean="0"/>
              <a:t>22/03/68</a:t>
            </a:fld>
            <a:endParaRPr lang="th-TH"/>
          </a:p>
        </p:txBody>
      </p:sp>
      <p:sp>
        <p:nvSpPr>
          <p:cNvPr id="8" name="ตัวแทนท้ายกระดาษ 7">
            <a:extLst>
              <a:ext uri="{FF2B5EF4-FFF2-40B4-BE49-F238E27FC236}">
                <a16:creationId xmlns:a16="http://schemas.microsoft.com/office/drawing/2014/main" id="{F394F33C-BDBA-9896-62AB-235E7CA87E06}"/>
              </a:ext>
            </a:extLst>
          </p:cNvPr>
          <p:cNvSpPr>
            <a:spLocks noGrp="1"/>
          </p:cNvSpPr>
          <p:nvPr>
            <p:ph type="ftr" sz="quarter" idx="11"/>
          </p:nvPr>
        </p:nvSpPr>
        <p:spPr/>
        <p:txBody>
          <a:bodyPr/>
          <a:lstStyle/>
          <a:p>
            <a:endParaRPr lang="th-TH"/>
          </a:p>
        </p:txBody>
      </p:sp>
      <p:sp>
        <p:nvSpPr>
          <p:cNvPr id="9" name="ตัวแทนหมายเลขสไลด์ 8">
            <a:extLst>
              <a:ext uri="{FF2B5EF4-FFF2-40B4-BE49-F238E27FC236}">
                <a16:creationId xmlns:a16="http://schemas.microsoft.com/office/drawing/2014/main" id="{F278B90A-3685-ABB0-C271-1012F7C90E33}"/>
              </a:ext>
            </a:extLst>
          </p:cNvPr>
          <p:cNvSpPr>
            <a:spLocks noGrp="1"/>
          </p:cNvSpPr>
          <p:nvPr>
            <p:ph type="sldNum" sz="quarter" idx="12"/>
          </p:nvPr>
        </p:nvSpPr>
        <p:spPr/>
        <p:txBody>
          <a:bodyPr/>
          <a:lstStyle/>
          <a:p>
            <a:fld id="{3313CE06-C6A3-421B-A5DE-48247DF1C939}" type="slidenum">
              <a:rPr lang="th-TH" smtClean="0"/>
              <a:t>‹#›</a:t>
            </a:fld>
            <a:endParaRPr lang="th-TH"/>
          </a:p>
        </p:txBody>
      </p:sp>
    </p:spTree>
    <p:extLst>
      <p:ext uri="{BB962C8B-B14F-4D97-AF65-F5344CB8AC3E}">
        <p14:creationId xmlns:p14="http://schemas.microsoft.com/office/powerpoint/2010/main" val="15184464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เฉพาะชื่อเรื่อง">
    <p:spTree>
      <p:nvGrpSpPr>
        <p:cNvPr id="1" name=""/>
        <p:cNvGrpSpPr/>
        <p:nvPr/>
      </p:nvGrpSpPr>
      <p:grpSpPr>
        <a:xfrm>
          <a:off x="0" y="0"/>
          <a:ext cx="0" cy="0"/>
          <a:chOff x="0" y="0"/>
          <a:chExt cx="0" cy="0"/>
        </a:xfrm>
      </p:grpSpPr>
      <p:sp>
        <p:nvSpPr>
          <p:cNvPr id="2" name="ชื่อเรื่อง 1">
            <a:extLst>
              <a:ext uri="{FF2B5EF4-FFF2-40B4-BE49-F238E27FC236}">
                <a16:creationId xmlns:a16="http://schemas.microsoft.com/office/drawing/2014/main" id="{42CBF520-345D-7068-3BBC-46937EABA5EC}"/>
              </a:ext>
            </a:extLst>
          </p:cNvPr>
          <p:cNvSpPr>
            <a:spLocks noGrp="1"/>
          </p:cNvSpPr>
          <p:nvPr>
            <p:ph type="title"/>
          </p:nvPr>
        </p:nvSpPr>
        <p:spPr/>
        <p:txBody>
          <a:bodyPr/>
          <a:lstStyle/>
          <a:p>
            <a:r>
              <a:rPr lang="th-TH"/>
              <a:t>คลิกเพื่อแก้ไขสไตล์ชื่อเรื่องต้นแบบ</a:t>
            </a:r>
          </a:p>
        </p:txBody>
      </p:sp>
      <p:sp>
        <p:nvSpPr>
          <p:cNvPr id="3" name="ตัวแทนวันที่ 2">
            <a:extLst>
              <a:ext uri="{FF2B5EF4-FFF2-40B4-BE49-F238E27FC236}">
                <a16:creationId xmlns:a16="http://schemas.microsoft.com/office/drawing/2014/main" id="{CA5866D0-A911-4607-EF0B-65EA60B52653}"/>
              </a:ext>
            </a:extLst>
          </p:cNvPr>
          <p:cNvSpPr>
            <a:spLocks noGrp="1"/>
          </p:cNvSpPr>
          <p:nvPr>
            <p:ph type="dt" sz="half" idx="10"/>
          </p:nvPr>
        </p:nvSpPr>
        <p:spPr/>
        <p:txBody>
          <a:bodyPr/>
          <a:lstStyle/>
          <a:p>
            <a:fld id="{3778DAD7-36CC-44EB-B4B3-78C231BE56AD}" type="datetimeFigureOut">
              <a:rPr lang="th-TH" smtClean="0"/>
              <a:t>22/03/68</a:t>
            </a:fld>
            <a:endParaRPr lang="th-TH"/>
          </a:p>
        </p:txBody>
      </p:sp>
      <p:sp>
        <p:nvSpPr>
          <p:cNvPr id="4" name="ตัวแทนท้ายกระดาษ 3">
            <a:extLst>
              <a:ext uri="{FF2B5EF4-FFF2-40B4-BE49-F238E27FC236}">
                <a16:creationId xmlns:a16="http://schemas.microsoft.com/office/drawing/2014/main" id="{36055C8C-B803-4E39-E861-7A2EF49C5CDB}"/>
              </a:ext>
            </a:extLst>
          </p:cNvPr>
          <p:cNvSpPr>
            <a:spLocks noGrp="1"/>
          </p:cNvSpPr>
          <p:nvPr>
            <p:ph type="ftr" sz="quarter" idx="11"/>
          </p:nvPr>
        </p:nvSpPr>
        <p:spPr/>
        <p:txBody>
          <a:bodyPr/>
          <a:lstStyle/>
          <a:p>
            <a:endParaRPr lang="th-TH"/>
          </a:p>
        </p:txBody>
      </p:sp>
      <p:sp>
        <p:nvSpPr>
          <p:cNvPr id="5" name="ตัวแทนหมายเลขสไลด์ 4">
            <a:extLst>
              <a:ext uri="{FF2B5EF4-FFF2-40B4-BE49-F238E27FC236}">
                <a16:creationId xmlns:a16="http://schemas.microsoft.com/office/drawing/2014/main" id="{642B5FB4-42D9-30D1-5A42-593F746FAF89}"/>
              </a:ext>
            </a:extLst>
          </p:cNvPr>
          <p:cNvSpPr>
            <a:spLocks noGrp="1"/>
          </p:cNvSpPr>
          <p:nvPr>
            <p:ph type="sldNum" sz="quarter" idx="12"/>
          </p:nvPr>
        </p:nvSpPr>
        <p:spPr/>
        <p:txBody>
          <a:bodyPr/>
          <a:lstStyle/>
          <a:p>
            <a:fld id="{3313CE06-C6A3-421B-A5DE-48247DF1C939}" type="slidenum">
              <a:rPr lang="th-TH" smtClean="0"/>
              <a:t>‹#›</a:t>
            </a:fld>
            <a:endParaRPr lang="th-TH"/>
          </a:p>
        </p:txBody>
      </p:sp>
    </p:spTree>
    <p:extLst>
      <p:ext uri="{BB962C8B-B14F-4D97-AF65-F5344CB8AC3E}">
        <p14:creationId xmlns:p14="http://schemas.microsoft.com/office/powerpoint/2010/main" val="148190322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ว่างเปล่า">
    <p:spTree>
      <p:nvGrpSpPr>
        <p:cNvPr id="1" name=""/>
        <p:cNvGrpSpPr/>
        <p:nvPr/>
      </p:nvGrpSpPr>
      <p:grpSpPr>
        <a:xfrm>
          <a:off x="0" y="0"/>
          <a:ext cx="0" cy="0"/>
          <a:chOff x="0" y="0"/>
          <a:chExt cx="0" cy="0"/>
        </a:xfrm>
      </p:grpSpPr>
      <p:sp>
        <p:nvSpPr>
          <p:cNvPr id="2" name="ตัวแทนวันที่ 1">
            <a:extLst>
              <a:ext uri="{FF2B5EF4-FFF2-40B4-BE49-F238E27FC236}">
                <a16:creationId xmlns:a16="http://schemas.microsoft.com/office/drawing/2014/main" id="{74F7C354-B9B8-DB38-CF37-35E17FE62DCB}"/>
              </a:ext>
            </a:extLst>
          </p:cNvPr>
          <p:cNvSpPr>
            <a:spLocks noGrp="1"/>
          </p:cNvSpPr>
          <p:nvPr>
            <p:ph type="dt" sz="half" idx="10"/>
          </p:nvPr>
        </p:nvSpPr>
        <p:spPr/>
        <p:txBody>
          <a:bodyPr/>
          <a:lstStyle/>
          <a:p>
            <a:fld id="{3778DAD7-36CC-44EB-B4B3-78C231BE56AD}" type="datetimeFigureOut">
              <a:rPr lang="th-TH" smtClean="0"/>
              <a:t>22/03/68</a:t>
            </a:fld>
            <a:endParaRPr lang="th-TH"/>
          </a:p>
        </p:txBody>
      </p:sp>
      <p:sp>
        <p:nvSpPr>
          <p:cNvPr id="3" name="ตัวแทนท้ายกระดาษ 2">
            <a:extLst>
              <a:ext uri="{FF2B5EF4-FFF2-40B4-BE49-F238E27FC236}">
                <a16:creationId xmlns:a16="http://schemas.microsoft.com/office/drawing/2014/main" id="{A35F7B98-C1C8-65DE-C47C-99896CFB95E7}"/>
              </a:ext>
            </a:extLst>
          </p:cNvPr>
          <p:cNvSpPr>
            <a:spLocks noGrp="1"/>
          </p:cNvSpPr>
          <p:nvPr>
            <p:ph type="ftr" sz="quarter" idx="11"/>
          </p:nvPr>
        </p:nvSpPr>
        <p:spPr/>
        <p:txBody>
          <a:bodyPr/>
          <a:lstStyle/>
          <a:p>
            <a:endParaRPr lang="th-TH"/>
          </a:p>
        </p:txBody>
      </p:sp>
      <p:sp>
        <p:nvSpPr>
          <p:cNvPr id="4" name="ตัวแทนหมายเลขสไลด์ 3">
            <a:extLst>
              <a:ext uri="{FF2B5EF4-FFF2-40B4-BE49-F238E27FC236}">
                <a16:creationId xmlns:a16="http://schemas.microsoft.com/office/drawing/2014/main" id="{A2DF2DC1-1C56-10F5-2D73-B81F55EA9B88}"/>
              </a:ext>
            </a:extLst>
          </p:cNvPr>
          <p:cNvSpPr>
            <a:spLocks noGrp="1"/>
          </p:cNvSpPr>
          <p:nvPr>
            <p:ph type="sldNum" sz="quarter" idx="12"/>
          </p:nvPr>
        </p:nvSpPr>
        <p:spPr/>
        <p:txBody>
          <a:bodyPr/>
          <a:lstStyle/>
          <a:p>
            <a:fld id="{3313CE06-C6A3-421B-A5DE-48247DF1C939}" type="slidenum">
              <a:rPr lang="th-TH" smtClean="0"/>
              <a:t>‹#›</a:t>
            </a:fld>
            <a:endParaRPr lang="th-TH"/>
          </a:p>
        </p:txBody>
      </p:sp>
    </p:spTree>
    <p:extLst>
      <p:ext uri="{BB962C8B-B14F-4D97-AF65-F5344CB8AC3E}">
        <p14:creationId xmlns:p14="http://schemas.microsoft.com/office/powerpoint/2010/main" val="313411996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เนื้อหาพร้อมคำอธิบายภาพ">
    <p:spTree>
      <p:nvGrpSpPr>
        <p:cNvPr id="1" name=""/>
        <p:cNvGrpSpPr/>
        <p:nvPr/>
      </p:nvGrpSpPr>
      <p:grpSpPr>
        <a:xfrm>
          <a:off x="0" y="0"/>
          <a:ext cx="0" cy="0"/>
          <a:chOff x="0" y="0"/>
          <a:chExt cx="0" cy="0"/>
        </a:xfrm>
      </p:grpSpPr>
      <p:sp>
        <p:nvSpPr>
          <p:cNvPr id="2" name="ชื่อเรื่อง 1">
            <a:extLst>
              <a:ext uri="{FF2B5EF4-FFF2-40B4-BE49-F238E27FC236}">
                <a16:creationId xmlns:a16="http://schemas.microsoft.com/office/drawing/2014/main" id="{0594B97B-AD4D-37FC-D202-CE03C62A4328}"/>
              </a:ext>
            </a:extLst>
          </p:cNvPr>
          <p:cNvSpPr>
            <a:spLocks noGrp="1"/>
          </p:cNvSpPr>
          <p:nvPr>
            <p:ph type="title"/>
          </p:nvPr>
        </p:nvSpPr>
        <p:spPr>
          <a:xfrm>
            <a:off x="839788" y="457200"/>
            <a:ext cx="3932237" cy="1600200"/>
          </a:xfrm>
        </p:spPr>
        <p:txBody>
          <a:bodyPr anchor="b"/>
          <a:lstStyle>
            <a:lvl1pPr>
              <a:defRPr sz="3200"/>
            </a:lvl1pPr>
          </a:lstStyle>
          <a:p>
            <a:r>
              <a:rPr lang="th-TH"/>
              <a:t>คลิกเพื่อแก้ไขสไตล์ชื่อเรื่องต้นแบบ</a:t>
            </a:r>
          </a:p>
        </p:txBody>
      </p:sp>
      <p:sp>
        <p:nvSpPr>
          <p:cNvPr id="3" name="ตัวแทนเนื้อหา 2">
            <a:extLst>
              <a:ext uri="{FF2B5EF4-FFF2-40B4-BE49-F238E27FC236}">
                <a16:creationId xmlns:a16="http://schemas.microsoft.com/office/drawing/2014/main" id="{E2AC7D7F-97A5-F1CF-A100-DB3C9ADF45D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h-TH"/>
              <a:t>คลิกเพื่อแก้ไขสไตล์ของข้อความต้นแบบ</a:t>
            </a:r>
          </a:p>
          <a:p>
            <a:pPr lvl="1"/>
            <a:r>
              <a:rPr lang="th-TH"/>
              <a:t>ระดับที่สอง</a:t>
            </a:r>
          </a:p>
          <a:p>
            <a:pPr lvl="2"/>
            <a:r>
              <a:rPr lang="th-TH"/>
              <a:t>ระดับที่สาม</a:t>
            </a:r>
          </a:p>
          <a:p>
            <a:pPr lvl="3"/>
            <a:r>
              <a:rPr lang="th-TH"/>
              <a:t>ระดับที่สี่</a:t>
            </a:r>
          </a:p>
          <a:p>
            <a:pPr lvl="4"/>
            <a:r>
              <a:rPr lang="th-TH"/>
              <a:t>ระดับที่ห้า</a:t>
            </a:r>
          </a:p>
        </p:txBody>
      </p:sp>
      <p:sp>
        <p:nvSpPr>
          <p:cNvPr id="4" name="ตัวแทนข้อความ 3">
            <a:extLst>
              <a:ext uri="{FF2B5EF4-FFF2-40B4-BE49-F238E27FC236}">
                <a16:creationId xmlns:a16="http://schemas.microsoft.com/office/drawing/2014/main" id="{37F868E0-36B0-AA7D-B25B-85F30BD9979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h-TH"/>
              <a:t>คลิกเพื่อแก้ไขสไตล์ของข้อความต้นแบบ</a:t>
            </a:r>
          </a:p>
        </p:txBody>
      </p:sp>
      <p:sp>
        <p:nvSpPr>
          <p:cNvPr id="5" name="ตัวแทนวันที่ 4">
            <a:extLst>
              <a:ext uri="{FF2B5EF4-FFF2-40B4-BE49-F238E27FC236}">
                <a16:creationId xmlns:a16="http://schemas.microsoft.com/office/drawing/2014/main" id="{4CDC6368-BC0D-29B6-7829-562A3339723C}"/>
              </a:ext>
            </a:extLst>
          </p:cNvPr>
          <p:cNvSpPr>
            <a:spLocks noGrp="1"/>
          </p:cNvSpPr>
          <p:nvPr>
            <p:ph type="dt" sz="half" idx="10"/>
          </p:nvPr>
        </p:nvSpPr>
        <p:spPr/>
        <p:txBody>
          <a:bodyPr/>
          <a:lstStyle/>
          <a:p>
            <a:fld id="{3778DAD7-36CC-44EB-B4B3-78C231BE56AD}" type="datetimeFigureOut">
              <a:rPr lang="th-TH" smtClean="0"/>
              <a:t>22/03/68</a:t>
            </a:fld>
            <a:endParaRPr lang="th-TH"/>
          </a:p>
        </p:txBody>
      </p:sp>
      <p:sp>
        <p:nvSpPr>
          <p:cNvPr id="6" name="ตัวแทนท้ายกระดาษ 5">
            <a:extLst>
              <a:ext uri="{FF2B5EF4-FFF2-40B4-BE49-F238E27FC236}">
                <a16:creationId xmlns:a16="http://schemas.microsoft.com/office/drawing/2014/main" id="{408BBF4F-58D7-8592-F0C4-B7F54A98FE1C}"/>
              </a:ext>
            </a:extLst>
          </p:cNvPr>
          <p:cNvSpPr>
            <a:spLocks noGrp="1"/>
          </p:cNvSpPr>
          <p:nvPr>
            <p:ph type="ftr" sz="quarter" idx="11"/>
          </p:nvPr>
        </p:nvSpPr>
        <p:spPr/>
        <p:txBody>
          <a:bodyPr/>
          <a:lstStyle/>
          <a:p>
            <a:endParaRPr lang="th-TH"/>
          </a:p>
        </p:txBody>
      </p:sp>
      <p:sp>
        <p:nvSpPr>
          <p:cNvPr id="7" name="ตัวแทนหมายเลขสไลด์ 6">
            <a:extLst>
              <a:ext uri="{FF2B5EF4-FFF2-40B4-BE49-F238E27FC236}">
                <a16:creationId xmlns:a16="http://schemas.microsoft.com/office/drawing/2014/main" id="{B2C2A4CA-3F8A-2F36-891B-33A3421E6809}"/>
              </a:ext>
            </a:extLst>
          </p:cNvPr>
          <p:cNvSpPr>
            <a:spLocks noGrp="1"/>
          </p:cNvSpPr>
          <p:nvPr>
            <p:ph type="sldNum" sz="quarter" idx="12"/>
          </p:nvPr>
        </p:nvSpPr>
        <p:spPr/>
        <p:txBody>
          <a:bodyPr/>
          <a:lstStyle/>
          <a:p>
            <a:fld id="{3313CE06-C6A3-421B-A5DE-48247DF1C939}" type="slidenum">
              <a:rPr lang="th-TH" smtClean="0"/>
              <a:t>‹#›</a:t>
            </a:fld>
            <a:endParaRPr lang="th-TH"/>
          </a:p>
        </p:txBody>
      </p:sp>
    </p:spTree>
    <p:extLst>
      <p:ext uri="{BB962C8B-B14F-4D97-AF65-F5344CB8AC3E}">
        <p14:creationId xmlns:p14="http://schemas.microsoft.com/office/powerpoint/2010/main" val="253973170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รูปภาพพร้อมคำอธิบายภาพ">
    <p:spTree>
      <p:nvGrpSpPr>
        <p:cNvPr id="1" name=""/>
        <p:cNvGrpSpPr/>
        <p:nvPr/>
      </p:nvGrpSpPr>
      <p:grpSpPr>
        <a:xfrm>
          <a:off x="0" y="0"/>
          <a:ext cx="0" cy="0"/>
          <a:chOff x="0" y="0"/>
          <a:chExt cx="0" cy="0"/>
        </a:xfrm>
      </p:grpSpPr>
      <p:sp>
        <p:nvSpPr>
          <p:cNvPr id="2" name="ชื่อเรื่อง 1">
            <a:extLst>
              <a:ext uri="{FF2B5EF4-FFF2-40B4-BE49-F238E27FC236}">
                <a16:creationId xmlns:a16="http://schemas.microsoft.com/office/drawing/2014/main" id="{CE9CF69C-EC1F-F736-C76C-360533D333D0}"/>
              </a:ext>
            </a:extLst>
          </p:cNvPr>
          <p:cNvSpPr>
            <a:spLocks noGrp="1"/>
          </p:cNvSpPr>
          <p:nvPr>
            <p:ph type="title"/>
          </p:nvPr>
        </p:nvSpPr>
        <p:spPr>
          <a:xfrm>
            <a:off x="839788" y="457200"/>
            <a:ext cx="3932237" cy="1600200"/>
          </a:xfrm>
        </p:spPr>
        <p:txBody>
          <a:bodyPr anchor="b"/>
          <a:lstStyle>
            <a:lvl1pPr>
              <a:defRPr sz="3200"/>
            </a:lvl1pPr>
          </a:lstStyle>
          <a:p>
            <a:r>
              <a:rPr lang="th-TH"/>
              <a:t>คลิกเพื่อแก้ไขสไตล์ชื่อเรื่องต้นแบบ</a:t>
            </a:r>
          </a:p>
        </p:txBody>
      </p:sp>
      <p:sp>
        <p:nvSpPr>
          <p:cNvPr id="3" name="ตัวแทนรูปภาพ 2">
            <a:extLst>
              <a:ext uri="{FF2B5EF4-FFF2-40B4-BE49-F238E27FC236}">
                <a16:creationId xmlns:a16="http://schemas.microsoft.com/office/drawing/2014/main" id="{0055343A-FEE7-25F9-0133-32144BC6E8E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h-TH"/>
          </a:p>
        </p:txBody>
      </p:sp>
      <p:sp>
        <p:nvSpPr>
          <p:cNvPr id="4" name="ตัวแทนข้อความ 3">
            <a:extLst>
              <a:ext uri="{FF2B5EF4-FFF2-40B4-BE49-F238E27FC236}">
                <a16:creationId xmlns:a16="http://schemas.microsoft.com/office/drawing/2014/main" id="{02129BAA-5B1F-8671-8F06-385417BA98A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h-TH"/>
              <a:t>คลิกเพื่อแก้ไขสไตล์ของข้อความต้นแบบ</a:t>
            </a:r>
          </a:p>
        </p:txBody>
      </p:sp>
      <p:sp>
        <p:nvSpPr>
          <p:cNvPr id="5" name="ตัวแทนวันที่ 4">
            <a:extLst>
              <a:ext uri="{FF2B5EF4-FFF2-40B4-BE49-F238E27FC236}">
                <a16:creationId xmlns:a16="http://schemas.microsoft.com/office/drawing/2014/main" id="{12544101-A3A7-F532-B315-E3BAEC3DA029}"/>
              </a:ext>
            </a:extLst>
          </p:cNvPr>
          <p:cNvSpPr>
            <a:spLocks noGrp="1"/>
          </p:cNvSpPr>
          <p:nvPr>
            <p:ph type="dt" sz="half" idx="10"/>
          </p:nvPr>
        </p:nvSpPr>
        <p:spPr/>
        <p:txBody>
          <a:bodyPr/>
          <a:lstStyle/>
          <a:p>
            <a:fld id="{3778DAD7-36CC-44EB-B4B3-78C231BE56AD}" type="datetimeFigureOut">
              <a:rPr lang="th-TH" smtClean="0"/>
              <a:t>22/03/68</a:t>
            </a:fld>
            <a:endParaRPr lang="th-TH"/>
          </a:p>
        </p:txBody>
      </p:sp>
      <p:sp>
        <p:nvSpPr>
          <p:cNvPr id="6" name="ตัวแทนท้ายกระดาษ 5">
            <a:extLst>
              <a:ext uri="{FF2B5EF4-FFF2-40B4-BE49-F238E27FC236}">
                <a16:creationId xmlns:a16="http://schemas.microsoft.com/office/drawing/2014/main" id="{6F5F2714-26C0-57F6-ADF8-71960438AA76}"/>
              </a:ext>
            </a:extLst>
          </p:cNvPr>
          <p:cNvSpPr>
            <a:spLocks noGrp="1"/>
          </p:cNvSpPr>
          <p:nvPr>
            <p:ph type="ftr" sz="quarter" idx="11"/>
          </p:nvPr>
        </p:nvSpPr>
        <p:spPr/>
        <p:txBody>
          <a:bodyPr/>
          <a:lstStyle/>
          <a:p>
            <a:endParaRPr lang="th-TH"/>
          </a:p>
        </p:txBody>
      </p:sp>
      <p:sp>
        <p:nvSpPr>
          <p:cNvPr id="7" name="ตัวแทนหมายเลขสไลด์ 6">
            <a:extLst>
              <a:ext uri="{FF2B5EF4-FFF2-40B4-BE49-F238E27FC236}">
                <a16:creationId xmlns:a16="http://schemas.microsoft.com/office/drawing/2014/main" id="{A4C818BD-FE8D-80A3-8987-C2E50273D3EA}"/>
              </a:ext>
            </a:extLst>
          </p:cNvPr>
          <p:cNvSpPr>
            <a:spLocks noGrp="1"/>
          </p:cNvSpPr>
          <p:nvPr>
            <p:ph type="sldNum" sz="quarter" idx="12"/>
          </p:nvPr>
        </p:nvSpPr>
        <p:spPr/>
        <p:txBody>
          <a:bodyPr/>
          <a:lstStyle/>
          <a:p>
            <a:fld id="{3313CE06-C6A3-421B-A5DE-48247DF1C939}" type="slidenum">
              <a:rPr lang="th-TH" smtClean="0"/>
              <a:t>‹#›</a:t>
            </a:fld>
            <a:endParaRPr lang="th-TH"/>
          </a:p>
        </p:txBody>
      </p:sp>
    </p:spTree>
    <p:extLst>
      <p:ext uri="{BB962C8B-B14F-4D97-AF65-F5344CB8AC3E}">
        <p14:creationId xmlns:p14="http://schemas.microsoft.com/office/powerpoint/2010/main" val="217253614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ตัวแทนชื่อเรื่อง 1">
            <a:extLst>
              <a:ext uri="{FF2B5EF4-FFF2-40B4-BE49-F238E27FC236}">
                <a16:creationId xmlns:a16="http://schemas.microsoft.com/office/drawing/2014/main" id="{A8CB277B-C7F8-4347-ABB9-E24A8E45872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h-TH"/>
              <a:t>คลิกเพื่อแก้ไขสไตล์ชื่อเรื่องต้นแบบ</a:t>
            </a:r>
          </a:p>
        </p:txBody>
      </p:sp>
      <p:sp>
        <p:nvSpPr>
          <p:cNvPr id="3" name="ตัวแทนข้อความ 2">
            <a:extLst>
              <a:ext uri="{FF2B5EF4-FFF2-40B4-BE49-F238E27FC236}">
                <a16:creationId xmlns:a16="http://schemas.microsoft.com/office/drawing/2014/main" id="{C8BB1C4E-0849-2559-1AAB-860624B20F8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h-TH"/>
              <a:t>คลิกเพื่อแก้ไขสไตล์ของข้อความต้นแบบ</a:t>
            </a:r>
          </a:p>
          <a:p>
            <a:pPr lvl="1"/>
            <a:r>
              <a:rPr lang="th-TH"/>
              <a:t>ระดับที่สอง</a:t>
            </a:r>
          </a:p>
          <a:p>
            <a:pPr lvl="2"/>
            <a:r>
              <a:rPr lang="th-TH"/>
              <a:t>ระดับที่สาม</a:t>
            </a:r>
          </a:p>
          <a:p>
            <a:pPr lvl="3"/>
            <a:r>
              <a:rPr lang="th-TH"/>
              <a:t>ระดับที่สี่</a:t>
            </a:r>
          </a:p>
          <a:p>
            <a:pPr lvl="4"/>
            <a:r>
              <a:rPr lang="th-TH"/>
              <a:t>ระดับที่ห้า</a:t>
            </a:r>
          </a:p>
        </p:txBody>
      </p:sp>
      <p:sp>
        <p:nvSpPr>
          <p:cNvPr id="4" name="ตัวแทนวันที่ 3">
            <a:extLst>
              <a:ext uri="{FF2B5EF4-FFF2-40B4-BE49-F238E27FC236}">
                <a16:creationId xmlns:a16="http://schemas.microsoft.com/office/drawing/2014/main" id="{D9A472B6-4325-47DE-85E9-8DDE01930C9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78DAD7-36CC-44EB-B4B3-78C231BE56AD}" type="datetimeFigureOut">
              <a:rPr lang="th-TH" smtClean="0"/>
              <a:t>22/03/68</a:t>
            </a:fld>
            <a:endParaRPr lang="th-TH"/>
          </a:p>
        </p:txBody>
      </p:sp>
      <p:sp>
        <p:nvSpPr>
          <p:cNvPr id="5" name="ตัวแทนท้ายกระดาษ 4">
            <a:extLst>
              <a:ext uri="{FF2B5EF4-FFF2-40B4-BE49-F238E27FC236}">
                <a16:creationId xmlns:a16="http://schemas.microsoft.com/office/drawing/2014/main" id="{FDD0B600-DE99-AF70-57F9-D778C21C391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h-TH"/>
          </a:p>
        </p:txBody>
      </p:sp>
      <p:sp>
        <p:nvSpPr>
          <p:cNvPr id="6" name="ตัวแทนหมายเลขสไลด์ 5">
            <a:extLst>
              <a:ext uri="{FF2B5EF4-FFF2-40B4-BE49-F238E27FC236}">
                <a16:creationId xmlns:a16="http://schemas.microsoft.com/office/drawing/2014/main" id="{D33C30E7-F4B1-E6EE-27C2-AA87AF2AE91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13CE06-C6A3-421B-A5DE-48247DF1C939}" type="slidenum">
              <a:rPr lang="th-TH" smtClean="0"/>
              <a:t>‹#›</a:t>
            </a:fld>
            <a:endParaRPr lang="th-TH"/>
          </a:p>
        </p:txBody>
      </p:sp>
    </p:spTree>
    <p:extLst>
      <p:ext uri="{BB962C8B-B14F-4D97-AF65-F5344CB8AC3E}">
        <p14:creationId xmlns:p14="http://schemas.microsoft.com/office/powerpoint/2010/main" val="40571000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กล่องข้อความ 4">
            <a:extLst>
              <a:ext uri="{FF2B5EF4-FFF2-40B4-BE49-F238E27FC236}">
                <a16:creationId xmlns:a16="http://schemas.microsoft.com/office/drawing/2014/main" id="{031F58EF-5943-F6D7-400C-3ACC9BF47358}"/>
              </a:ext>
            </a:extLst>
          </p:cNvPr>
          <p:cNvSpPr txBox="1"/>
          <p:nvPr/>
        </p:nvSpPr>
        <p:spPr>
          <a:xfrm>
            <a:off x="663880" y="1477477"/>
            <a:ext cx="10526090" cy="2585323"/>
          </a:xfrm>
          <a:prstGeom prst="rect">
            <a:avLst/>
          </a:prstGeom>
          <a:noFill/>
        </p:spPr>
        <p:txBody>
          <a:bodyPr wrap="square">
            <a:spAutoFit/>
          </a:bodyPr>
          <a:lstStyle/>
          <a:p>
            <a:pPr algn="ctr"/>
            <a:r>
              <a:rPr lang="en-US" sz="5400" dirty="0">
                <a:latin typeface="Kanit" pitchFamily="2" charset="-34"/>
                <a:cs typeface="Kanit" pitchFamily="2" charset="-34"/>
              </a:rPr>
              <a:t>Secondary Hyperparathyroidism </a:t>
            </a:r>
          </a:p>
          <a:p>
            <a:pPr algn="ctr"/>
            <a:r>
              <a:rPr lang="en-US" sz="4800" dirty="0">
                <a:latin typeface="Kanit" pitchFamily="2" charset="-34"/>
                <a:cs typeface="Kanit" pitchFamily="2" charset="-34"/>
              </a:rPr>
              <a:t>in</a:t>
            </a:r>
            <a:r>
              <a:rPr lang="en-US" sz="5400" dirty="0">
                <a:latin typeface="Kanit" pitchFamily="2" charset="-34"/>
                <a:cs typeface="Kanit" pitchFamily="2" charset="-34"/>
              </a:rPr>
              <a:t> </a:t>
            </a:r>
          </a:p>
          <a:p>
            <a:pPr algn="ctr"/>
            <a:r>
              <a:rPr lang="en-US" sz="5400" dirty="0">
                <a:latin typeface="Kanit" pitchFamily="2" charset="-34"/>
                <a:cs typeface="Kanit" pitchFamily="2" charset="-34"/>
              </a:rPr>
              <a:t>Chronic Kidney Disease</a:t>
            </a:r>
            <a:endParaRPr lang="th-TH" sz="5400" dirty="0">
              <a:latin typeface="Kanit" pitchFamily="2" charset="-34"/>
              <a:cs typeface="Kanit" pitchFamily="2" charset="-34"/>
            </a:endParaRPr>
          </a:p>
        </p:txBody>
      </p:sp>
      <p:sp>
        <p:nvSpPr>
          <p:cNvPr id="6" name="กล่องข้อความ 5">
            <a:extLst>
              <a:ext uri="{FF2B5EF4-FFF2-40B4-BE49-F238E27FC236}">
                <a16:creationId xmlns:a16="http://schemas.microsoft.com/office/drawing/2014/main" id="{7B179375-62DC-D639-3DDE-9237E29BB757}"/>
              </a:ext>
            </a:extLst>
          </p:cNvPr>
          <p:cNvSpPr txBox="1"/>
          <p:nvPr/>
        </p:nvSpPr>
        <p:spPr>
          <a:xfrm>
            <a:off x="7689127" y="5239958"/>
            <a:ext cx="4135443" cy="1331134"/>
          </a:xfrm>
          <a:prstGeom prst="rect">
            <a:avLst/>
          </a:prstGeom>
          <a:noFill/>
        </p:spPr>
        <p:txBody>
          <a:bodyPr wrap="square">
            <a:spAutoFit/>
          </a:bodyPr>
          <a:lstStyle/>
          <a:p>
            <a:pPr algn="r">
              <a:lnSpc>
                <a:spcPct val="150000"/>
              </a:lnSpc>
            </a:pPr>
            <a:r>
              <a:rPr lang="th-TH" dirty="0">
                <a:solidFill>
                  <a:srgbClr val="000000"/>
                </a:solidFill>
                <a:latin typeface="Kanit" pitchFamily="2" charset="-34"/>
                <a:ea typeface="KaiTi" panose="020B0503020204020204" pitchFamily="49" charset="-122"/>
                <a:cs typeface="Kanit" pitchFamily="2" charset="-34"/>
              </a:rPr>
              <a:t>พ. เจริญ เกียรติวัชรชัย</a:t>
            </a:r>
          </a:p>
          <a:p>
            <a:pPr algn="r">
              <a:lnSpc>
                <a:spcPct val="150000"/>
              </a:lnSpc>
            </a:pPr>
            <a:r>
              <a:rPr lang="en-US" dirty="0">
                <a:solidFill>
                  <a:srgbClr val="000000"/>
                </a:solidFill>
                <a:latin typeface="Kanit" pitchFamily="2" charset="-34"/>
                <a:ea typeface="KaiTi" panose="020B0503020204020204" pitchFamily="49" charset="-122"/>
                <a:cs typeface="Kanit" pitchFamily="2" charset="-34"/>
              </a:rPr>
              <a:t>24 </a:t>
            </a:r>
            <a:r>
              <a:rPr lang="th-TH" b="0" u="none" strike="noStrike" baseline="0" dirty="0">
                <a:solidFill>
                  <a:srgbClr val="000000"/>
                </a:solidFill>
                <a:latin typeface="Kanit" pitchFamily="2" charset="-34"/>
                <a:ea typeface="KaiTi" panose="020B0503020204020204" pitchFamily="49" charset="-122"/>
                <a:cs typeface="Kanit" pitchFamily="2" charset="-34"/>
              </a:rPr>
              <a:t>ม</a:t>
            </a:r>
            <a:r>
              <a:rPr lang="th-TH" dirty="0">
                <a:solidFill>
                  <a:srgbClr val="000000"/>
                </a:solidFill>
                <a:latin typeface="Kanit" pitchFamily="2" charset="-34"/>
                <a:ea typeface="KaiTi" panose="020B0503020204020204" pitchFamily="49" charset="-122"/>
                <a:cs typeface="Kanit" pitchFamily="2" charset="-34"/>
              </a:rPr>
              <a:t>ีค </a:t>
            </a:r>
            <a:r>
              <a:rPr lang="en-US" dirty="0">
                <a:solidFill>
                  <a:srgbClr val="000000"/>
                </a:solidFill>
                <a:latin typeface="Kanit" pitchFamily="2" charset="-34"/>
                <a:ea typeface="KaiTi" panose="020B0503020204020204" pitchFamily="49" charset="-122"/>
                <a:cs typeface="Kanit" pitchFamily="2" charset="-34"/>
              </a:rPr>
              <a:t>2568: 16:00 </a:t>
            </a:r>
            <a:r>
              <a:rPr lang="th-TH" dirty="0">
                <a:solidFill>
                  <a:srgbClr val="000000"/>
                </a:solidFill>
                <a:latin typeface="Kanit" pitchFamily="2" charset="-34"/>
                <a:ea typeface="KaiTi" panose="020B0503020204020204" pitchFamily="49" charset="-122"/>
                <a:cs typeface="Kanit" pitchFamily="2" charset="-34"/>
              </a:rPr>
              <a:t>น</a:t>
            </a:r>
            <a:endParaRPr lang="en-US" b="0" u="none" strike="noStrike" baseline="0" dirty="0">
              <a:solidFill>
                <a:srgbClr val="000000"/>
              </a:solidFill>
              <a:latin typeface="Kanit" pitchFamily="2" charset="-34"/>
              <a:ea typeface="KaiTi" panose="020B0503020204020204" pitchFamily="49" charset="-122"/>
              <a:cs typeface="Kanit" pitchFamily="2" charset="-34"/>
            </a:endParaRPr>
          </a:p>
        </p:txBody>
      </p:sp>
    </p:spTree>
    <p:extLst>
      <p:ext uri="{BB962C8B-B14F-4D97-AF65-F5344CB8AC3E}">
        <p14:creationId xmlns:p14="http://schemas.microsoft.com/office/powerpoint/2010/main" val="90390661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A09116-4050-4D1C-FAC8-448C46B58438}"/>
            </a:ext>
          </a:extLst>
        </p:cNvPr>
        <p:cNvGrpSpPr/>
        <p:nvPr/>
      </p:nvGrpSpPr>
      <p:grpSpPr>
        <a:xfrm>
          <a:off x="0" y="0"/>
          <a:ext cx="0" cy="0"/>
          <a:chOff x="0" y="0"/>
          <a:chExt cx="0" cy="0"/>
        </a:xfrm>
      </p:grpSpPr>
      <p:sp>
        <p:nvSpPr>
          <p:cNvPr id="4" name="กล่องข้อความ 3">
            <a:extLst>
              <a:ext uri="{FF2B5EF4-FFF2-40B4-BE49-F238E27FC236}">
                <a16:creationId xmlns:a16="http://schemas.microsoft.com/office/drawing/2014/main" id="{C14402A0-CA28-1357-EEAC-F921436BB8D5}"/>
              </a:ext>
            </a:extLst>
          </p:cNvPr>
          <p:cNvSpPr txBox="1"/>
          <p:nvPr/>
        </p:nvSpPr>
        <p:spPr>
          <a:xfrm>
            <a:off x="-1" y="17213"/>
            <a:ext cx="12192000" cy="854080"/>
          </a:xfrm>
          <a:prstGeom prst="rect">
            <a:avLst/>
          </a:prstGeom>
          <a:noFill/>
        </p:spPr>
        <p:txBody>
          <a:bodyPr wrap="square">
            <a:spAutoFit/>
          </a:bodyPr>
          <a:lstStyle/>
          <a:p>
            <a:pPr algn="ctr">
              <a:lnSpc>
                <a:spcPct val="150000"/>
              </a:lnSpc>
            </a:pPr>
            <a:r>
              <a:rPr lang="en-US" sz="3600" dirty="0">
                <a:latin typeface="Kanit" pitchFamily="2" charset="-34"/>
                <a:cs typeface="Kanit" pitchFamily="2" charset="-34"/>
              </a:rPr>
              <a:t>Therapeutic strategies for SHPT (1)</a:t>
            </a:r>
            <a:endParaRPr lang="th-TH" sz="3600" dirty="0">
              <a:latin typeface="Kanit" pitchFamily="2" charset="-34"/>
              <a:cs typeface="Kanit" pitchFamily="2" charset="-34"/>
            </a:endParaRPr>
          </a:p>
        </p:txBody>
      </p:sp>
      <p:sp>
        <p:nvSpPr>
          <p:cNvPr id="5" name="กล่องข้อความ 4">
            <a:extLst>
              <a:ext uri="{FF2B5EF4-FFF2-40B4-BE49-F238E27FC236}">
                <a16:creationId xmlns:a16="http://schemas.microsoft.com/office/drawing/2014/main" id="{71606F24-DCF8-F68A-F918-E6B57C140932}"/>
              </a:ext>
            </a:extLst>
          </p:cNvPr>
          <p:cNvSpPr txBox="1"/>
          <p:nvPr/>
        </p:nvSpPr>
        <p:spPr>
          <a:xfrm>
            <a:off x="7680429" y="6352756"/>
            <a:ext cx="4236561" cy="461665"/>
          </a:xfrm>
          <a:prstGeom prst="rect">
            <a:avLst/>
          </a:prstGeom>
          <a:noFill/>
        </p:spPr>
        <p:txBody>
          <a:bodyPr wrap="square">
            <a:spAutoFit/>
          </a:bodyPr>
          <a:lstStyle/>
          <a:p>
            <a:pPr algn="just"/>
            <a:r>
              <a:rPr lang="en-US" sz="2400" b="0" u="none" strike="noStrike" baseline="0" dirty="0">
                <a:solidFill>
                  <a:srgbClr val="000000"/>
                </a:solidFill>
                <a:latin typeface="Kanit" pitchFamily="2" charset="-34"/>
                <a:ea typeface="KaiTi" panose="020B0503020204020204" pitchFamily="49" charset="-122"/>
                <a:cs typeface="Kanit" pitchFamily="2" charset="-34"/>
              </a:rPr>
              <a:t>Clinical Medicine 24 (2024)</a:t>
            </a:r>
            <a:endParaRPr lang="pt-BR" sz="2400" b="0" u="none" strike="noStrike" baseline="0" dirty="0">
              <a:solidFill>
                <a:srgbClr val="000000"/>
              </a:solidFill>
              <a:latin typeface="Kanit" pitchFamily="2" charset="-34"/>
              <a:ea typeface="KaiTi" panose="020B0503020204020204" pitchFamily="49" charset="-122"/>
              <a:cs typeface="Kanit" pitchFamily="2" charset="-34"/>
            </a:endParaRPr>
          </a:p>
        </p:txBody>
      </p:sp>
      <p:pic>
        <p:nvPicPr>
          <p:cNvPr id="7" name="รูปภาพ 6">
            <a:extLst>
              <a:ext uri="{FF2B5EF4-FFF2-40B4-BE49-F238E27FC236}">
                <a16:creationId xmlns:a16="http://schemas.microsoft.com/office/drawing/2014/main" id="{F417F893-91A6-F627-F469-1CFE32118013}"/>
              </a:ext>
            </a:extLst>
          </p:cNvPr>
          <p:cNvPicPr>
            <a:picLocks noChangeAspect="1"/>
          </p:cNvPicPr>
          <p:nvPr/>
        </p:nvPicPr>
        <p:blipFill>
          <a:blip r:embed="rId3"/>
          <a:stretch>
            <a:fillRect/>
          </a:stretch>
        </p:blipFill>
        <p:spPr>
          <a:xfrm>
            <a:off x="1336307" y="1001814"/>
            <a:ext cx="9519385" cy="5246787"/>
          </a:xfrm>
          <a:prstGeom prst="rect">
            <a:avLst/>
          </a:prstGeom>
        </p:spPr>
      </p:pic>
    </p:spTree>
    <p:extLst>
      <p:ext uri="{BB962C8B-B14F-4D97-AF65-F5344CB8AC3E}">
        <p14:creationId xmlns:p14="http://schemas.microsoft.com/office/powerpoint/2010/main" val="396604543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F4E766-DBF1-4926-36DB-637F8CFDE912}"/>
            </a:ext>
          </a:extLst>
        </p:cNvPr>
        <p:cNvGrpSpPr/>
        <p:nvPr/>
      </p:nvGrpSpPr>
      <p:grpSpPr>
        <a:xfrm>
          <a:off x="0" y="0"/>
          <a:ext cx="0" cy="0"/>
          <a:chOff x="0" y="0"/>
          <a:chExt cx="0" cy="0"/>
        </a:xfrm>
      </p:grpSpPr>
      <p:sp>
        <p:nvSpPr>
          <p:cNvPr id="3" name="ชื่อเรื่องรอง 2">
            <a:extLst>
              <a:ext uri="{FF2B5EF4-FFF2-40B4-BE49-F238E27FC236}">
                <a16:creationId xmlns:a16="http://schemas.microsoft.com/office/drawing/2014/main" id="{0259D9FB-4565-5A5E-C154-41FA1A02F3CA}"/>
              </a:ext>
            </a:extLst>
          </p:cNvPr>
          <p:cNvSpPr>
            <a:spLocks noGrp="1"/>
          </p:cNvSpPr>
          <p:nvPr>
            <p:ph type="subTitle" idx="1"/>
          </p:nvPr>
        </p:nvSpPr>
        <p:spPr>
          <a:xfrm>
            <a:off x="1334657" y="1627079"/>
            <a:ext cx="9902304" cy="2406442"/>
          </a:xfrm>
        </p:spPr>
        <p:txBody>
          <a:bodyPr>
            <a:noAutofit/>
          </a:bodyPr>
          <a:lstStyle/>
          <a:p>
            <a:pPr marL="457200" indent="-457200" algn="l">
              <a:lnSpc>
                <a:spcPct val="150000"/>
              </a:lnSpc>
              <a:buFont typeface="Arial" panose="020B0604020202020204" pitchFamily="34" charset="0"/>
              <a:buChar char="•"/>
            </a:pPr>
            <a:r>
              <a:rPr lang="en-US" sz="2800" dirty="0">
                <a:latin typeface="Kanit" pitchFamily="2" charset="-34"/>
                <a:cs typeface="Kanit" pitchFamily="2" charset="-34"/>
              </a:rPr>
              <a:t>The first step for the patients diagnosed with SHPT is evaluation and correction of the </a:t>
            </a:r>
            <a:r>
              <a:rPr lang="en-US" sz="2800" dirty="0">
                <a:solidFill>
                  <a:srgbClr val="C00000"/>
                </a:solidFill>
                <a:latin typeface="Kanit" pitchFamily="2" charset="-34"/>
                <a:cs typeface="Kanit" pitchFamily="2" charset="-34"/>
              </a:rPr>
              <a:t>modifiable factors </a:t>
            </a:r>
            <a:r>
              <a:rPr lang="en-US" sz="2800" dirty="0">
                <a:latin typeface="Kanit" pitchFamily="2" charset="-34"/>
                <a:cs typeface="Kanit" pitchFamily="2" charset="-34"/>
              </a:rPr>
              <a:t>including hyperPO</a:t>
            </a:r>
            <a:r>
              <a:rPr lang="en-US" sz="2800" baseline="-25000" dirty="0">
                <a:latin typeface="Kanit" pitchFamily="2" charset="-34"/>
                <a:cs typeface="Kanit" pitchFamily="2" charset="-34"/>
              </a:rPr>
              <a:t>4</a:t>
            </a:r>
            <a:r>
              <a:rPr lang="en-US" sz="2800" dirty="0">
                <a:latin typeface="Kanit" pitchFamily="2" charset="-34"/>
                <a:cs typeface="Kanit" pitchFamily="2" charset="-34"/>
              </a:rPr>
              <a:t>, </a:t>
            </a:r>
            <a:r>
              <a:rPr lang="en-US" sz="2800" dirty="0" err="1">
                <a:latin typeface="Kanit" pitchFamily="2" charset="-34"/>
                <a:cs typeface="Kanit" pitchFamily="2" charset="-34"/>
              </a:rPr>
              <a:t>hypoCa</a:t>
            </a:r>
            <a:r>
              <a:rPr lang="en-US" sz="2800" dirty="0">
                <a:latin typeface="Kanit" pitchFamily="2" charset="-34"/>
                <a:cs typeface="Kanit" pitchFamily="2" charset="-34"/>
              </a:rPr>
              <a:t> and vitamin D deficiency.</a:t>
            </a:r>
            <a:endParaRPr lang="th-TH" sz="3200" dirty="0">
              <a:latin typeface="Kanit" pitchFamily="2" charset="-34"/>
              <a:cs typeface="Kanit" pitchFamily="2" charset="-34"/>
            </a:endParaRPr>
          </a:p>
        </p:txBody>
      </p:sp>
      <p:sp>
        <p:nvSpPr>
          <p:cNvPr id="4" name="กล่องข้อความ 3">
            <a:extLst>
              <a:ext uri="{FF2B5EF4-FFF2-40B4-BE49-F238E27FC236}">
                <a16:creationId xmlns:a16="http://schemas.microsoft.com/office/drawing/2014/main" id="{552C5026-19B9-6505-EF48-D0390283C732}"/>
              </a:ext>
            </a:extLst>
          </p:cNvPr>
          <p:cNvSpPr txBox="1"/>
          <p:nvPr/>
        </p:nvSpPr>
        <p:spPr>
          <a:xfrm>
            <a:off x="-11502" y="389945"/>
            <a:ext cx="12192000" cy="854080"/>
          </a:xfrm>
          <a:prstGeom prst="rect">
            <a:avLst/>
          </a:prstGeom>
          <a:noFill/>
        </p:spPr>
        <p:txBody>
          <a:bodyPr wrap="square">
            <a:spAutoFit/>
          </a:bodyPr>
          <a:lstStyle/>
          <a:p>
            <a:pPr algn="ctr">
              <a:lnSpc>
                <a:spcPct val="150000"/>
              </a:lnSpc>
            </a:pPr>
            <a:r>
              <a:rPr lang="en-US" sz="3600" dirty="0">
                <a:latin typeface="Kanit" pitchFamily="2" charset="-34"/>
                <a:cs typeface="Kanit" pitchFamily="2" charset="-34"/>
              </a:rPr>
              <a:t>Therapeutic strategies for SHPT (2)</a:t>
            </a:r>
          </a:p>
        </p:txBody>
      </p:sp>
      <p:sp>
        <p:nvSpPr>
          <p:cNvPr id="5" name="กล่องข้อความ 4">
            <a:extLst>
              <a:ext uri="{FF2B5EF4-FFF2-40B4-BE49-F238E27FC236}">
                <a16:creationId xmlns:a16="http://schemas.microsoft.com/office/drawing/2014/main" id="{A1F63F94-30DF-A6E6-7B7E-3ECFB02AF063}"/>
              </a:ext>
            </a:extLst>
          </p:cNvPr>
          <p:cNvSpPr txBox="1"/>
          <p:nvPr/>
        </p:nvSpPr>
        <p:spPr>
          <a:xfrm>
            <a:off x="8007611" y="6237222"/>
            <a:ext cx="4184389" cy="461665"/>
          </a:xfrm>
          <a:prstGeom prst="rect">
            <a:avLst/>
          </a:prstGeom>
          <a:noFill/>
        </p:spPr>
        <p:txBody>
          <a:bodyPr wrap="square">
            <a:spAutoFit/>
          </a:bodyPr>
          <a:lstStyle/>
          <a:p>
            <a:r>
              <a:rPr lang="en-US" sz="2400" b="0" u="none" strike="noStrike" baseline="0">
                <a:solidFill>
                  <a:srgbClr val="000000"/>
                </a:solidFill>
                <a:latin typeface="Kanit" pitchFamily="2" charset="-34"/>
                <a:ea typeface="KaiTi" panose="020B0503020204020204" pitchFamily="49" charset="-122"/>
                <a:cs typeface="Kanit" pitchFamily="2" charset="-34"/>
              </a:rPr>
              <a:t>Clinical Medicine 24 (2024)</a:t>
            </a:r>
            <a:endParaRPr lang="en-US" sz="2400" b="0" u="none" strike="noStrike" baseline="0" dirty="0">
              <a:solidFill>
                <a:srgbClr val="000000"/>
              </a:solidFill>
              <a:latin typeface="Kanit" pitchFamily="2" charset="-34"/>
              <a:ea typeface="KaiTi" panose="020B0503020204020204" pitchFamily="49" charset="-122"/>
              <a:cs typeface="Kanit" pitchFamily="2" charset="-34"/>
            </a:endParaRPr>
          </a:p>
        </p:txBody>
      </p:sp>
    </p:spTree>
    <p:extLst>
      <p:ext uri="{BB962C8B-B14F-4D97-AF65-F5344CB8AC3E}">
        <p14:creationId xmlns:p14="http://schemas.microsoft.com/office/powerpoint/2010/main" val="427484010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062B09-6079-DCBE-9EDB-C51685E033BC}"/>
            </a:ext>
          </a:extLst>
        </p:cNvPr>
        <p:cNvGrpSpPr/>
        <p:nvPr/>
      </p:nvGrpSpPr>
      <p:grpSpPr>
        <a:xfrm>
          <a:off x="0" y="0"/>
          <a:ext cx="0" cy="0"/>
          <a:chOff x="0" y="0"/>
          <a:chExt cx="0" cy="0"/>
        </a:xfrm>
      </p:grpSpPr>
      <p:sp>
        <p:nvSpPr>
          <p:cNvPr id="3" name="ชื่อเรื่องรอง 2">
            <a:extLst>
              <a:ext uri="{FF2B5EF4-FFF2-40B4-BE49-F238E27FC236}">
                <a16:creationId xmlns:a16="http://schemas.microsoft.com/office/drawing/2014/main" id="{24B9D71E-806C-0044-57D5-49226608E4FE}"/>
              </a:ext>
            </a:extLst>
          </p:cNvPr>
          <p:cNvSpPr>
            <a:spLocks noGrp="1"/>
          </p:cNvSpPr>
          <p:nvPr>
            <p:ph type="subTitle" idx="1"/>
          </p:nvPr>
        </p:nvSpPr>
        <p:spPr>
          <a:xfrm>
            <a:off x="601579" y="1229729"/>
            <a:ext cx="10955689" cy="4398542"/>
          </a:xfrm>
        </p:spPr>
        <p:txBody>
          <a:bodyPr>
            <a:noAutofit/>
          </a:bodyPr>
          <a:lstStyle/>
          <a:p>
            <a:pPr marL="457200" lvl="0" indent="-457200" algn="l">
              <a:lnSpc>
                <a:spcPct val="150000"/>
              </a:lnSpc>
              <a:spcAft>
                <a:spcPts val="800"/>
              </a:spcAft>
              <a:buSzPct val="70000"/>
              <a:buFont typeface="Courier New" panose="02070309020205020404" pitchFamily="49" charset="0"/>
              <a:buChar char="o"/>
              <a:tabLst>
                <a:tab pos="457200" algn="l"/>
              </a:tabLst>
            </a:pPr>
            <a:r>
              <a:rPr lang="en-US" sz="2800" kern="100" dirty="0">
                <a:effectLst/>
                <a:latin typeface="Kanit" pitchFamily="2" charset="-34"/>
                <a:ea typeface="Aptos" panose="020B0004020202020204" pitchFamily="34" charset="0"/>
                <a:cs typeface="Kanit" pitchFamily="2" charset="-34"/>
              </a:rPr>
              <a:t>Options of medical Rx should take into account plasma biochemistry, CKD stage, and </a:t>
            </a:r>
            <a:r>
              <a:rPr lang="en-US" sz="2800" kern="100" dirty="0">
                <a:solidFill>
                  <a:srgbClr val="C00000"/>
                </a:solidFill>
                <a:effectLst/>
                <a:latin typeface="Kanit" pitchFamily="2" charset="-34"/>
                <a:ea typeface="Aptos" panose="020B0004020202020204" pitchFamily="34" charset="0"/>
                <a:cs typeface="Kanit" pitchFamily="2" charset="-34"/>
              </a:rPr>
              <a:t>x-ray findings</a:t>
            </a:r>
            <a:r>
              <a:rPr lang="en-US" sz="2800" kern="100" dirty="0">
                <a:effectLst/>
                <a:latin typeface="Kanit" pitchFamily="2" charset="-34"/>
                <a:ea typeface="Aptos" panose="020B0004020202020204" pitchFamily="34" charset="0"/>
                <a:cs typeface="Kanit" pitchFamily="2" charset="-34"/>
              </a:rPr>
              <a:t>, and if available also the dimensions of the </a:t>
            </a:r>
            <a:r>
              <a:rPr lang="en-US" sz="2800" kern="100" dirty="0">
                <a:solidFill>
                  <a:srgbClr val="C00000"/>
                </a:solidFill>
                <a:effectLst/>
                <a:latin typeface="Kanit" pitchFamily="2" charset="-34"/>
                <a:ea typeface="Aptos" panose="020B0004020202020204" pitchFamily="34" charset="0"/>
                <a:cs typeface="Kanit" pitchFamily="2" charset="-34"/>
              </a:rPr>
              <a:t>largest PT glands</a:t>
            </a:r>
            <a:r>
              <a:rPr lang="en-US" sz="2800" kern="100" dirty="0">
                <a:effectLst/>
                <a:latin typeface="Kanit" pitchFamily="2" charset="-34"/>
                <a:ea typeface="Aptos" panose="020B0004020202020204" pitchFamily="34" charset="0"/>
                <a:cs typeface="Kanit" pitchFamily="2" charset="-34"/>
              </a:rPr>
              <a:t>, as assessed by US. </a:t>
            </a:r>
          </a:p>
          <a:p>
            <a:pPr marL="457200" lvl="0" indent="-457200" algn="l">
              <a:lnSpc>
                <a:spcPct val="150000"/>
              </a:lnSpc>
              <a:spcAft>
                <a:spcPts val="800"/>
              </a:spcAft>
              <a:buSzPct val="70000"/>
              <a:buFont typeface="Courier New" panose="02070309020205020404" pitchFamily="49" charset="0"/>
              <a:buChar char="o"/>
              <a:tabLst>
                <a:tab pos="457200" algn="l"/>
              </a:tabLst>
            </a:pPr>
            <a:r>
              <a:rPr lang="en-US" sz="2800" kern="100" dirty="0">
                <a:effectLst/>
                <a:latin typeface="Kanit" pitchFamily="2" charset="-34"/>
                <a:ea typeface="Aptos" panose="020B0004020202020204" pitchFamily="34" charset="0"/>
                <a:cs typeface="Kanit" pitchFamily="2" charset="-34"/>
              </a:rPr>
              <a:t>A gland diameter of = or &gt; 5-10 mm is considered as being indicative of autonomous growth, which often is resistant to medical Rx</a:t>
            </a:r>
          </a:p>
        </p:txBody>
      </p:sp>
      <p:sp>
        <p:nvSpPr>
          <p:cNvPr id="4" name="กล่องข้อความ 3">
            <a:extLst>
              <a:ext uri="{FF2B5EF4-FFF2-40B4-BE49-F238E27FC236}">
                <a16:creationId xmlns:a16="http://schemas.microsoft.com/office/drawing/2014/main" id="{6C4F61F2-A295-D6EB-973F-4EDE12DD6B42}"/>
              </a:ext>
            </a:extLst>
          </p:cNvPr>
          <p:cNvSpPr txBox="1"/>
          <p:nvPr/>
        </p:nvSpPr>
        <p:spPr>
          <a:xfrm>
            <a:off x="-11502" y="298505"/>
            <a:ext cx="12192000" cy="854080"/>
          </a:xfrm>
          <a:prstGeom prst="rect">
            <a:avLst/>
          </a:prstGeom>
          <a:noFill/>
        </p:spPr>
        <p:txBody>
          <a:bodyPr wrap="square">
            <a:spAutoFit/>
          </a:bodyPr>
          <a:lstStyle/>
          <a:p>
            <a:pPr algn="ctr">
              <a:lnSpc>
                <a:spcPct val="150000"/>
              </a:lnSpc>
            </a:pPr>
            <a:r>
              <a:rPr lang="en-US" sz="3600" dirty="0">
                <a:latin typeface="Kanit" pitchFamily="2" charset="-34"/>
                <a:cs typeface="Kanit" pitchFamily="2" charset="-34"/>
              </a:rPr>
              <a:t>Treatment of SHPT</a:t>
            </a:r>
            <a:endParaRPr lang="th-TH" sz="3600" dirty="0">
              <a:latin typeface="Kanit" pitchFamily="2" charset="-34"/>
              <a:cs typeface="Kanit" pitchFamily="2" charset="-34"/>
            </a:endParaRPr>
          </a:p>
        </p:txBody>
      </p:sp>
      <p:sp>
        <p:nvSpPr>
          <p:cNvPr id="5" name="กล่องข้อความ 4">
            <a:extLst>
              <a:ext uri="{FF2B5EF4-FFF2-40B4-BE49-F238E27FC236}">
                <a16:creationId xmlns:a16="http://schemas.microsoft.com/office/drawing/2014/main" id="{E4DB83E4-C3A3-BABA-196C-BF5113E1DA66}"/>
              </a:ext>
            </a:extLst>
          </p:cNvPr>
          <p:cNvSpPr txBox="1"/>
          <p:nvPr/>
        </p:nvSpPr>
        <p:spPr>
          <a:xfrm>
            <a:off x="6615691" y="6206742"/>
            <a:ext cx="5271509" cy="461665"/>
          </a:xfrm>
          <a:prstGeom prst="rect">
            <a:avLst/>
          </a:prstGeom>
          <a:noFill/>
        </p:spPr>
        <p:txBody>
          <a:bodyPr wrap="square">
            <a:spAutoFit/>
          </a:bodyPr>
          <a:lstStyle/>
          <a:p>
            <a:r>
              <a:rPr lang="en-US" sz="2400" b="0" u="none" strike="noStrike" baseline="0" dirty="0">
                <a:solidFill>
                  <a:srgbClr val="000000"/>
                </a:solidFill>
                <a:latin typeface="Kanit" pitchFamily="2" charset="-34"/>
                <a:ea typeface="KaiTi" panose="020B0503020204020204" pitchFamily="49" charset="-122"/>
                <a:cs typeface="Kanit" pitchFamily="2" charset="-34"/>
              </a:rPr>
              <a:t>National Library of Medicine 2025</a:t>
            </a:r>
            <a:endParaRPr lang="pt-BR" sz="2400" b="0" u="none" strike="noStrike" baseline="0" dirty="0">
              <a:solidFill>
                <a:srgbClr val="000000"/>
              </a:solidFill>
              <a:latin typeface="Kanit" pitchFamily="2" charset="-34"/>
              <a:ea typeface="KaiTi" panose="020B0503020204020204" pitchFamily="49" charset="-122"/>
              <a:cs typeface="Kanit" pitchFamily="2" charset="-34"/>
            </a:endParaRPr>
          </a:p>
        </p:txBody>
      </p:sp>
    </p:spTree>
    <p:extLst>
      <p:ext uri="{BB962C8B-B14F-4D97-AF65-F5344CB8AC3E}">
        <p14:creationId xmlns:p14="http://schemas.microsoft.com/office/powerpoint/2010/main" val="391609933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3EE866-3E2F-475A-7681-3F3FDAFF5C93}"/>
            </a:ext>
          </a:extLst>
        </p:cNvPr>
        <p:cNvGrpSpPr/>
        <p:nvPr/>
      </p:nvGrpSpPr>
      <p:grpSpPr>
        <a:xfrm>
          <a:off x="0" y="0"/>
          <a:ext cx="0" cy="0"/>
          <a:chOff x="0" y="0"/>
          <a:chExt cx="0" cy="0"/>
        </a:xfrm>
      </p:grpSpPr>
      <p:sp>
        <p:nvSpPr>
          <p:cNvPr id="3" name="ชื่อเรื่องรอง 2">
            <a:extLst>
              <a:ext uri="{FF2B5EF4-FFF2-40B4-BE49-F238E27FC236}">
                <a16:creationId xmlns:a16="http://schemas.microsoft.com/office/drawing/2014/main" id="{11D2A201-3527-1578-B6AF-98B29AC0825D}"/>
              </a:ext>
            </a:extLst>
          </p:cNvPr>
          <p:cNvSpPr>
            <a:spLocks noGrp="1"/>
          </p:cNvSpPr>
          <p:nvPr>
            <p:ph type="subTitle" idx="1"/>
          </p:nvPr>
        </p:nvSpPr>
        <p:spPr>
          <a:xfrm>
            <a:off x="1899920" y="1646658"/>
            <a:ext cx="9276080" cy="3280942"/>
          </a:xfrm>
        </p:spPr>
        <p:txBody>
          <a:bodyPr>
            <a:noAutofit/>
          </a:bodyPr>
          <a:lstStyle/>
          <a:p>
            <a:pPr marL="457200" lvl="0" indent="-457200" algn="l">
              <a:lnSpc>
                <a:spcPct val="107000"/>
              </a:lnSpc>
              <a:spcAft>
                <a:spcPts val="800"/>
              </a:spcAft>
              <a:buSzPct val="80000"/>
              <a:buFont typeface="Courier New" panose="02070309020205020404" pitchFamily="49" charset="0"/>
              <a:buChar char="o"/>
              <a:tabLst>
                <a:tab pos="457200" algn="l"/>
              </a:tabLst>
            </a:pPr>
            <a:r>
              <a:rPr lang="en-US" sz="2800" kern="100" dirty="0">
                <a:effectLst/>
                <a:latin typeface="Kanit" pitchFamily="2" charset="-34"/>
                <a:ea typeface="Aptos" panose="020B0004020202020204" pitchFamily="34" charset="0"/>
                <a:cs typeface="Kanit" pitchFamily="2" charset="-34"/>
              </a:rPr>
              <a:t>PO</a:t>
            </a:r>
            <a:r>
              <a:rPr lang="en-US" sz="2800" kern="100" baseline="-25000" dirty="0">
                <a:effectLst/>
                <a:latin typeface="Kanit" pitchFamily="2" charset="-34"/>
                <a:ea typeface="Aptos" panose="020B0004020202020204" pitchFamily="34" charset="0"/>
                <a:cs typeface="Kanit" pitchFamily="2" charset="-34"/>
              </a:rPr>
              <a:t>4</a:t>
            </a:r>
            <a:r>
              <a:rPr lang="en-US" sz="2800" kern="100" dirty="0">
                <a:effectLst/>
                <a:latin typeface="Kanit" pitchFamily="2" charset="-34"/>
                <a:ea typeface="Aptos" panose="020B0004020202020204" pitchFamily="34" charset="0"/>
                <a:cs typeface="Kanit" pitchFamily="2" charset="-34"/>
              </a:rPr>
              <a:t> typically targeted to be </a:t>
            </a:r>
            <a:r>
              <a:rPr lang="en-US" sz="2800" kern="100" dirty="0">
                <a:solidFill>
                  <a:srgbClr val="C00000"/>
                </a:solidFill>
                <a:effectLst/>
                <a:latin typeface="Kanit" pitchFamily="2" charset="-34"/>
                <a:ea typeface="Aptos" panose="020B0004020202020204" pitchFamily="34" charset="0"/>
                <a:cs typeface="Kanit" pitchFamily="2" charset="-34"/>
              </a:rPr>
              <a:t>between</a:t>
            </a:r>
            <a:r>
              <a:rPr lang="en-US" sz="2800" kern="100" dirty="0">
                <a:effectLst/>
                <a:latin typeface="Kanit" pitchFamily="2" charset="-34"/>
                <a:ea typeface="Aptos" panose="020B0004020202020204" pitchFamily="34" charset="0"/>
                <a:cs typeface="Kanit" pitchFamily="2" charset="-34"/>
              </a:rPr>
              <a:t> 3.5 and 5.5 mg/dL </a:t>
            </a:r>
          </a:p>
          <a:p>
            <a:pPr marL="457200" lvl="0" indent="-457200" algn="l">
              <a:lnSpc>
                <a:spcPct val="107000"/>
              </a:lnSpc>
              <a:spcAft>
                <a:spcPts val="800"/>
              </a:spcAft>
              <a:buSzPct val="80000"/>
              <a:buFont typeface="Courier New" panose="02070309020205020404" pitchFamily="49" charset="0"/>
              <a:buChar char="o"/>
              <a:tabLst>
                <a:tab pos="457200" algn="l"/>
              </a:tabLst>
            </a:pPr>
            <a:r>
              <a:rPr lang="en-US" sz="2800" kern="100" dirty="0">
                <a:latin typeface="Kanit" pitchFamily="2" charset="-34"/>
                <a:ea typeface="Aptos" panose="020B0004020202020204" pitchFamily="34" charset="0"/>
                <a:cs typeface="Kanit" pitchFamily="2" charset="-34"/>
              </a:rPr>
              <a:t>Ca </a:t>
            </a:r>
            <a:r>
              <a:rPr lang="en-US" sz="2800" kern="100" dirty="0">
                <a:effectLst/>
                <a:latin typeface="Kanit" pitchFamily="2" charset="-34"/>
                <a:ea typeface="Aptos" panose="020B0004020202020204" pitchFamily="34" charset="0"/>
                <a:cs typeface="Kanit" pitchFamily="2" charset="-34"/>
              </a:rPr>
              <a:t>ideally maintained </a:t>
            </a:r>
            <a:r>
              <a:rPr lang="en-US" sz="2800" kern="100" dirty="0">
                <a:solidFill>
                  <a:srgbClr val="C00000"/>
                </a:solidFill>
                <a:effectLst/>
                <a:latin typeface="Kanit" pitchFamily="2" charset="-34"/>
                <a:ea typeface="Aptos" panose="020B0004020202020204" pitchFamily="34" charset="0"/>
                <a:cs typeface="Kanit" pitchFamily="2" charset="-34"/>
              </a:rPr>
              <a:t>below</a:t>
            </a:r>
            <a:r>
              <a:rPr lang="en-US" sz="2800" kern="100" dirty="0">
                <a:effectLst/>
                <a:latin typeface="Kanit" pitchFamily="2" charset="-34"/>
                <a:ea typeface="Aptos" panose="020B0004020202020204" pitchFamily="34" charset="0"/>
                <a:cs typeface="Kanit" pitchFamily="2" charset="-34"/>
              </a:rPr>
              <a:t> 9.5 mg/dL</a:t>
            </a:r>
          </a:p>
          <a:p>
            <a:pPr marL="457200" lvl="0" indent="-457200" algn="l">
              <a:lnSpc>
                <a:spcPct val="107000"/>
              </a:lnSpc>
              <a:spcAft>
                <a:spcPts val="800"/>
              </a:spcAft>
              <a:buSzPct val="80000"/>
              <a:buFont typeface="Courier New" panose="02070309020205020404" pitchFamily="49" charset="0"/>
              <a:buChar char="o"/>
              <a:tabLst>
                <a:tab pos="457200" algn="l"/>
              </a:tabLst>
            </a:pPr>
            <a:r>
              <a:rPr lang="en-US" sz="2800" kern="100" dirty="0">
                <a:effectLst/>
                <a:latin typeface="Kanit" pitchFamily="2" charset="-34"/>
                <a:ea typeface="Aptos" panose="020B0004020202020204" pitchFamily="34" charset="0"/>
                <a:cs typeface="Kanit" pitchFamily="2" charset="-34"/>
              </a:rPr>
              <a:t>PTH at </a:t>
            </a:r>
            <a:r>
              <a:rPr lang="en-US" sz="2800" kern="100" dirty="0">
                <a:solidFill>
                  <a:srgbClr val="C00000"/>
                </a:solidFill>
                <a:effectLst/>
                <a:latin typeface="Kanit" pitchFamily="2" charset="-34"/>
                <a:ea typeface="Aptos" panose="020B0004020202020204" pitchFamily="34" charset="0"/>
                <a:cs typeface="Kanit" pitchFamily="2" charset="-34"/>
              </a:rPr>
              <a:t>less than </a:t>
            </a:r>
            <a:r>
              <a:rPr lang="en-US" sz="2800" kern="100" dirty="0">
                <a:effectLst/>
                <a:latin typeface="Kanit" pitchFamily="2" charset="-34"/>
                <a:ea typeface="Aptos" panose="020B0004020202020204" pitchFamily="34" charset="0"/>
                <a:cs typeface="Kanit" pitchFamily="2" charset="-34"/>
              </a:rPr>
              <a:t>2 to 9 times the upper limit for the assay.</a:t>
            </a:r>
          </a:p>
        </p:txBody>
      </p:sp>
      <p:sp>
        <p:nvSpPr>
          <p:cNvPr id="4" name="กล่องข้อความ 3">
            <a:extLst>
              <a:ext uri="{FF2B5EF4-FFF2-40B4-BE49-F238E27FC236}">
                <a16:creationId xmlns:a16="http://schemas.microsoft.com/office/drawing/2014/main" id="{0E5E62CE-5E7B-94D6-1837-F4FE16EE8F17}"/>
              </a:ext>
            </a:extLst>
          </p:cNvPr>
          <p:cNvSpPr txBox="1"/>
          <p:nvPr/>
        </p:nvSpPr>
        <p:spPr>
          <a:xfrm>
            <a:off x="-11502" y="298505"/>
            <a:ext cx="12192000" cy="854080"/>
          </a:xfrm>
          <a:prstGeom prst="rect">
            <a:avLst/>
          </a:prstGeom>
          <a:noFill/>
        </p:spPr>
        <p:txBody>
          <a:bodyPr wrap="square">
            <a:spAutoFit/>
          </a:bodyPr>
          <a:lstStyle/>
          <a:p>
            <a:pPr algn="ctr">
              <a:lnSpc>
                <a:spcPct val="150000"/>
              </a:lnSpc>
            </a:pPr>
            <a:r>
              <a:rPr lang="en-US" sz="3600" dirty="0">
                <a:latin typeface="Kanit" pitchFamily="2" charset="-34"/>
                <a:cs typeface="Kanit" pitchFamily="2" charset="-34"/>
              </a:rPr>
              <a:t>HD Patients : recommended targets of therapy:</a:t>
            </a:r>
            <a:endParaRPr lang="th-TH" sz="3600" dirty="0">
              <a:latin typeface="Kanit" pitchFamily="2" charset="-34"/>
              <a:cs typeface="Kanit" pitchFamily="2" charset="-34"/>
            </a:endParaRPr>
          </a:p>
        </p:txBody>
      </p:sp>
      <p:sp>
        <p:nvSpPr>
          <p:cNvPr id="5" name="กล่องข้อความ 4">
            <a:extLst>
              <a:ext uri="{FF2B5EF4-FFF2-40B4-BE49-F238E27FC236}">
                <a16:creationId xmlns:a16="http://schemas.microsoft.com/office/drawing/2014/main" id="{622701EF-7B6D-8096-ABD7-B5D71EE7482A}"/>
              </a:ext>
            </a:extLst>
          </p:cNvPr>
          <p:cNvSpPr txBox="1"/>
          <p:nvPr/>
        </p:nvSpPr>
        <p:spPr>
          <a:xfrm>
            <a:off x="6615691" y="6206742"/>
            <a:ext cx="5271509" cy="461665"/>
          </a:xfrm>
          <a:prstGeom prst="rect">
            <a:avLst/>
          </a:prstGeom>
          <a:noFill/>
        </p:spPr>
        <p:txBody>
          <a:bodyPr wrap="square">
            <a:spAutoFit/>
          </a:bodyPr>
          <a:lstStyle/>
          <a:p>
            <a:r>
              <a:rPr lang="en-US" sz="2400" b="0" u="none" strike="noStrike" baseline="0" dirty="0">
                <a:solidFill>
                  <a:srgbClr val="000000"/>
                </a:solidFill>
                <a:latin typeface="Kanit" pitchFamily="2" charset="-34"/>
                <a:ea typeface="KaiTi" panose="020B0503020204020204" pitchFamily="49" charset="-122"/>
                <a:cs typeface="Kanit" pitchFamily="2" charset="-34"/>
              </a:rPr>
              <a:t>National Library of Medicine 2024</a:t>
            </a:r>
            <a:endParaRPr lang="pt-BR" sz="2400" b="0" u="none" strike="noStrike" baseline="0" dirty="0">
              <a:solidFill>
                <a:srgbClr val="000000"/>
              </a:solidFill>
              <a:latin typeface="Kanit" pitchFamily="2" charset="-34"/>
              <a:ea typeface="KaiTi" panose="020B0503020204020204" pitchFamily="49" charset="-122"/>
              <a:cs typeface="Kanit" pitchFamily="2" charset="-34"/>
            </a:endParaRPr>
          </a:p>
        </p:txBody>
      </p:sp>
    </p:spTree>
    <p:extLst>
      <p:ext uri="{BB962C8B-B14F-4D97-AF65-F5344CB8AC3E}">
        <p14:creationId xmlns:p14="http://schemas.microsoft.com/office/powerpoint/2010/main" val="374975648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กลุ่ม 9">
            <a:extLst>
              <a:ext uri="{FF2B5EF4-FFF2-40B4-BE49-F238E27FC236}">
                <a16:creationId xmlns:a16="http://schemas.microsoft.com/office/drawing/2014/main" id="{E3CEBD34-F3B9-91EF-FCD0-CDC419D75E0E}"/>
              </a:ext>
            </a:extLst>
          </p:cNvPr>
          <p:cNvGrpSpPr/>
          <p:nvPr/>
        </p:nvGrpSpPr>
        <p:grpSpPr>
          <a:xfrm>
            <a:off x="582770" y="1266746"/>
            <a:ext cx="11003455" cy="5122021"/>
            <a:chOff x="1246122" y="713296"/>
            <a:chExt cx="10015435" cy="4290660"/>
          </a:xfrm>
        </p:grpSpPr>
        <p:pic>
          <p:nvPicPr>
            <p:cNvPr id="7" name="รูปภาพ 6">
              <a:extLst>
                <a:ext uri="{FF2B5EF4-FFF2-40B4-BE49-F238E27FC236}">
                  <a16:creationId xmlns:a16="http://schemas.microsoft.com/office/drawing/2014/main" id="{7973B83B-A140-DD01-8113-B92F90BCFDE2}"/>
                </a:ext>
              </a:extLst>
            </p:cNvPr>
            <p:cNvPicPr>
              <a:picLocks noChangeAspect="1"/>
            </p:cNvPicPr>
            <p:nvPr/>
          </p:nvPicPr>
          <p:blipFill>
            <a:blip r:embed="rId2"/>
            <a:stretch>
              <a:fillRect/>
            </a:stretch>
          </p:blipFill>
          <p:spPr>
            <a:xfrm>
              <a:off x="1246122" y="713296"/>
              <a:ext cx="7353908" cy="4279809"/>
            </a:xfrm>
            <a:prstGeom prst="rect">
              <a:avLst/>
            </a:prstGeom>
          </p:spPr>
        </p:pic>
        <p:pic>
          <p:nvPicPr>
            <p:cNvPr id="9" name="รูปภาพ 8">
              <a:extLst>
                <a:ext uri="{FF2B5EF4-FFF2-40B4-BE49-F238E27FC236}">
                  <a16:creationId xmlns:a16="http://schemas.microsoft.com/office/drawing/2014/main" id="{903E3D41-6498-ADBB-74EF-FDFE8C8AEC2D}"/>
                </a:ext>
              </a:extLst>
            </p:cNvPr>
            <p:cNvPicPr>
              <a:picLocks noChangeAspect="1"/>
            </p:cNvPicPr>
            <p:nvPr/>
          </p:nvPicPr>
          <p:blipFill>
            <a:blip r:embed="rId3"/>
            <a:stretch>
              <a:fillRect/>
            </a:stretch>
          </p:blipFill>
          <p:spPr>
            <a:xfrm>
              <a:off x="8773982" y="813892"/>
              <a:ext cx="2487575" cy="4190064"/>
            </a:xfrm>
            <a:prstGeom prst="rect">
              <a:avLst/>
            </a:prstGeom>
          </p:spPr>
        </p:pic>
      </p:grpSp>
      <p:sp>
        <p:nvSpPr>
          <p:cNvPr id="11" name="กล่องข้อความ 10">
            <a:extLst>
              <a:ext uri="{FF2B5EF4-FFF2-40B4-BE49-F238E27FC236}">
                <a16:creationId xmlns:a16="http://schemas.microsoft.com/office/drawing/2014/main" id="{A554855F-4485-B329-C3DF-37FB7880F320}"/>
              </a:ext>
            </a:extLst>
          </p:cNvPr>
          <p:cNvSpPr txBox="1"/>
          <p:nvPr/>
        </p:nvSpPr>
        <p:spPr>
          <a:xfrm>
            <a:off x="0" y="142095"/>
            <a:ext cx="12192000" cy="854080"/>
          </a:xfrm>
          <a:prstGeom prst="rect">
            <a:avLst/>
          </a:prstGeom>
          <a:noFill/>
        </p:spPr>
        <p:txBody>
          <a:bodyPr wrap="square">
            <a:spAutoFit/>
          </a:bodyPr>
          <a:lstStyle/>
          <a:p>
            <a:pPr algn="ctr">
              <a:lnSpc>
                <a:spcPct val="150000"/>
              </a:lnSpc>
            </a:pPr>
            <a:r>
              <a:rPr lang="en-US" sz="3600" dirty="0">
                <a:latin typeface="Kanit" pitchFamily="2" charset="-34"/>
                <a:cs typeface="Kanit" pitchFamily="2" charset="-34"/>
              </a:rPr>
              <a:t>Vascular Calcification &amp; Rugger-Jersey Spine</a:t>
            </a:r>
            <a:endParaRPr lang="th-TH" sz="3600" dirty="0">
              <a:latin typeface="Kanit" pitchFamily="2" charset="-34"/>
              <a:cs typeface="Kanit" pitchFamily="2" charset="-34"/>
            </a:endParaRPr>
          </a:p>
        </p:txBody>
      </p:sp>
    </p:spTree>
    <p:extLst>
      <p:ext uri="{BB962C8B-B14F-4D97-AF65-F5344CB8AC3E}">
        <p14:creationId xmlns:p14="http://schemas.microsoft.com/office/powerpoint/2010/main" val="233099067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D24E86-2439-27BE-6CD7-C318C4ACD804}"/>
            </a:ext>
          </a:extLst>
        </p:cNvPr>
        <p:cNvGrpSpPr/>
        <p:nvPr/>
      </p:nvGrpSpPr>
      <p:grpSpPr>
        <a:xfrm>
          <a:off x="0" y="0"/>
          <a:ext cx="0" cy="0"/>
          <a:chOff x="0" y="0"/>
          <a:chExt cx="0" cy="0"/>
        </a:xfrm>
      </p:grpSpPr>
      <p:sp>
        <p:nvSpPr>
          <p:cNvPr id="3" name="ชื่อเรื่องรอง 2">
            <a:extLst>
              <a:ext uri="{FF2B5EF4-FFF2-40B4-BE49-F238E27FC236}">
                <a16:creationId xmlns:a16="http://schemas.microsoft.com/office/drawing/2014/main" id="{4700DB21-1DED-8523-7FFD-A23E3E2E93E9}"/>
              </a:ext>
            </a:extLst>
          </p:cNvPr>
          <p:cNvSpPr>
            <a:spLocks noGrp="1"/>
          </p:cNvSpPr>
          <p:nvPr>
            <p:ph type="subTitle" idx="1"/>
          </p:nvPr>
        </p:nvSpPr>
        <p:spPr>
          <a:xfrm>
            <a:off x="1470928" y="1708153"/>
            <a:ext cx="9465778" cy="2490868"/>
          </a:xfrm>
        </p:spPr>
        <p:txBody>
          <a:bodyPr>
            <a:noAutofit/>
          </a:bodyPr>
          <a:lstStyle/>
          <a:p>
            <a:pPr marL="457200" lvl="0" indent="-457200" algn="l">
              <a:lnSpc>
                <a:spcPct val="150000"/>
              </a:lnSpc>
              <a:spcAft>
                <a:spcPts val="800"/>
              </a:spcAft>
              <a:buSzPct val="70000"/>
              <a:buFont typeface="Courier New" panose="02070309020205020404" pitchFamily="49" charset="0"/>
              <a:buChar char="o"/>
              <a:tabLst>
                <a:tab pos="457200" algn="l"/>
              </a:tabLst>
            </a:pPr>
            <a:r>
              <a:rPr lang="en-US" sz="2800" kern="100" dirty="0">
                <a:effectLst/>
                <a:latin typeface="Kanit" pitchFamily="2" charset="-34"/>
                <a:ea typeface="Aptos" panose="020B0004020202020204" pitchFamily="34" charset="0"/>
                <a:cs typeface="Kanit" pitchFamily="2" charset="-34"/>
              </a:rPr>
              <a:t>To control hyperparathyroidism, it is important to avoid both hypocalcemia and hypercalcemia, and to reduce or correct hyperphosphatemia. </a:t>
            </a:r>
          </a:p>
        </p:txBody>
      </p:sp>
      <p:sp>
        <p:nvSpPr>
          <p:cNvPr id="4" name="กล่องข้อความ 3">
            <a:extLst>
              <a:ext uri="{FF2B5EF4-FFF2-40B4-BE49-F238E27FC236}">
                <a16:creationId xmlns:a16="http://schemas.microsoft.com/office/drawing/2014/main" id="{47CE1617-1D1D-49E4-FB33-98B4D48688C9}"/>
              </a:ext>
            </a:extLst>
          </p:cNvPr>
          <p:cNvSpPr txBox="1"/>
          <p:nvPr/>
        </p:nvSpPr>
        <p:spPr>
          <a:xfrm>
            <a:off x="-11502" y="298505"/>
            <a:ext cx="12192000" cy="854080"/>
          </a:xfrm>
          <a:prstGeom prst="rect">
            <a:avLst/>
          </a:prstGeom>
          <a:noFill/>
        </p:spPr>
        <p:txBody>
          <a:bodyPr wrap="square">
            <a:spAutoFit/>
          </a:bodyPr>
          <a:lstStyle/>
          <a:p>
            <a:pPr algn="ctr">
              <a:lnSpc>
                <a:spcPct val="150000"/>
              </a:lnSpc>
            </a:pPr>
            <a:r>
              <a:rPr lang="en-US" sz="3600" dirty="0">
                <a:latin typeface="Kanit" pitchFamily="2" charset="-34"/>
                <a:cs typeface="Kanit" pitchFamily="2" charset="-34"/>
              </a:rPr>
              <a:t>Treatment of SHPT</a:t>
            </a:r>
            <a:endParaRPr lang="th-TH" sz="3600" dirty="0">
              <a:latin typeface="Kanit" pitchFamily="2" charset="-34"/>
              <a:cs typeface="Kanit" pitchFamily="2" charset="-34"/>
            </a:endParaRPr>
          </a:p>
        </p:txBody>
      </p:sp>
      <p:sp>
        <p:nvSpPr>
          <p:cNvPr id="5" name="กล่องข้อความ 4">
            <a:extLst>
              <a:ext uri="{FF2B5EF4-FFF2-40B4-BE49-F238E27FC236}">
                <a16:creationId xmlns:a16="http://schemas.microsoft.com/office/drawing/2014/main" id="{54789185-C14B-CF45-9CF5-52838DC38A94}"/>
              </a:ext>
            </a:extLst>
          </p:cNvPr>
          <p:cNvSpPr txBox="1"/>
          <p:nvPr/>
        </p:nvSpPr>
        <p:spPr>
          <a:xfrm>
            <a:off x="6908989" y="6097830"/>
            <a:ext cx="5271509" cy="461665"/>
          </a:xfrm>
          <a:prstGeom prst="rect">
            <a:avLst/>
          </a:prstGeom>
          <a:noFill/>
        </p:spPr>
        <p:txBody>
          <a:bodyPr wrap="square">
            <a:spAutoFit/>
          </a:bodyPr>
          <a:lstStyle/>
          <a:p>
            <a:r>
              <a:rPr lang="en-US" sz="2400" b="0" u="none" strike="noStrike" baseline="0" dirty="0">
                <a:solidFill>
                  <a:srgbClr val="000000"/>
                </a:solidFill>
                <a:latin typeface="Kanit" pitchFamily="2" charset="-34"/>
                <a:ea typeface="KaiTi" panose="020B0503020204020204" pitchFamily="49" charset="-122"/>
                <a:cs typeface="Kanit" pitchFamily="2" charset="-34"/>
              </a:rPr>
              <a:t>National Library of Medicine 2025</a:t>
            </a:r>
            <a:endParaRPr lang="pt-BR" sz="2400" b="0" u="none" strike="noStrike" baseline="0" dirty="0">
              <a:solidFill>
                <a:srgbClr val="000000"/>
              </a:solidFill>
              <a:latin typeface="Kanit" pitchFamily="2" charset="-34"/>
              <a:ea typeface="KaiTi" panose="020B0503020204020204" pitchFamily="49" charset="-122"/>
              <a:cs typeface="Kanit" pitchFamily="2" charset="-34"/>
            </a:endParaRPr>
          </a:p>
        </p:txBody>
      </p:sp>
    </p:spTree>
    <p:extLst>
      <p:ext uri="{BB962C8B-B14F-4D97-AF65-F5344CB8AC3E}">
        <p14:creationId xmlns:p14="http://schemas.microsoft.com/office/powerpoint/2010/main" val="35175181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3BB099-04B1-3553-4A76-8BFDE4B3C74A}"/>
            </a:ext>
          </a:extLst>
        </p:cNvPr>
        <p:cNvGrpSpPr/>
        <p:nvPr/>
      </p:nvGrpSpPr>
      <p:grpSpPr>
        <a:xfrm>
          <a:off x="0" y="0"/>
          <a:ext cx="0" cy="0"/>
          <a:chOff x="0" y="0"/>
          <a:chExt cx="0" cy="0"/>
        </a:xfrm>
      </p:grpSpPr>
      <p:sp>
        <p:nvSpPr>
          <p:cNvPr id="3" name="ชื่อเรื่องรอง 2">
            <a:extLst>
              <a:ext uri="{FF2B5EF4-FFF2-40B4-BE49-F238E27FC236}">
                <a16:creationId xmlns:a16="http://schemas.microsoft.com/office/drawing/2014/main" id="{156DA3B9-3648-1FDA-E2BA-D412E786CD20}"/>
              </a:ext>
            </a:extLst>
          </p:cNvPr>
          <p:cNvSpPr>
            <a:spLocks noGrp="1"/>
          </p:cNvSpPr>
          <p:nvPr>
            <p:ph type="subTitle" idx="1"/>
          </p:nvPr>
        </p:nvSpPr>
        <p:spPr>
          <a:xfrm>
            <a:off x="1503681" y="1782078"/>
            <a:ext cx="9458960" cy="3572242"/>
          </a:xfrm>
        </p:spPr>
        <p:txBody>
          <a:bodyPr>
            <a:noAutofit/>
          </a:bodyPr>
          <a:lstStyle/>
          <a:p>
            <a:pPr marL="457200" indent="-457200" algn="l">
              <a:lnSpc>
                <a:spcPct val="150000"/>
              </a:lnSpc>
              <a:buFont typeface="Arial" panose="020B0604020202020204" pitchFamily="34" charset="0"/>
              <a:buChar char="•"/>
            </a:pPr>
            <a:r>
              <a:rPr lang="en-US" sz="2800" dirty="0">
                <a:latin typeface="Kanit" pitchFamily="2" charset="-34"/>
                <a:cs typeface="Kanit" pitchFamily="2" charset="-34"/>
              </a:rPr>
              <a:t>dietary PO</a:t>
            </a:r>
            <a:r>
              <a:rPr lang="en-US" sz="2800" baseline="-25000" dirty="0">
                <a:latin typeface="Kanit" pitchFamily="2" charset="-34"/>
                <a:cs typeface="Kanit" pitchFamily="2" charset="-34"/>
              </a:rPr>
              <a:t>4</a:t>
            </a:r>
            <a:r>
              <a:rPr lang="en-US" sz="2800" dirty="0">
                <a:latin typeface="Kanit" pitchFamily="2" charset="-34"/>
                <a:cs typeface="Kanit" pitchFamily="2" charset="-34"/>
              </a:rPr>
              <a:t> intake should be limited to 800 mg /day</a:t>
            </a:r>
          </a:p>
          <a:p>
            <a:pPr marL="457200" indent="-457200" algn="l">
              <a:lnSpc>
                <a:spcPct val="150000"/>
              </a:lnSpc>
              <a:buFont typeface="Arial" panose="020B0604020202020204" pitchFamily="34" charset="0"/>
              <a:buChar char="•"/>
            </a:pPr>
            <a:r>
              <a:rPr lang="en-US" sz="2800" dirty="0">
                <a:latin typeface="Kanit" pitchFamily="2" charset="-34"/>
                <a:cs typeface="Kanit" pitchFamily="2" charset="-34"/>
              </a:rPr>
              <a:t>Dietary P (mg) = 78 + 11.8 x protein intake (grams)</a:t>
            </a:r>
            <a:endParaRPr lang="th-TH" sz="2800" dirty="0">
              <a:latin typeface="Kanit" pitchFamily="2" charset="-34"/>
              <a:cs typeface="Kanit" pitchFamily="2" charset="-34"/>
            </a:endParaRPr>
          </a:p>
          <a:p>
            <a:pPr marL="457200" indent="-457200" algn="l">
              <a:lnSpc>
                <a:spcPct val="150000"/>
              </a:lnSpc>
              <a:buFont typeface="Arial" panose="020B0604020202020204" pitchFamily="34" charset="0"/>
              <a:buChar char="•"/>
            </a:pPr>
            <a:r>
              <a:rPr lang="th-TH" sz="2800" dirty="0">
                <a:latin typeface="Kanit" pitchFamily="2" charset="-34"/>
                <a:cs typeface="Kanit" pitchFamily="2" charset="-34"/>
              </a:rPr>
              <a:t>ฟอสฟอรัสในอาหารแบ่งเป็น</a:t>
            </a:r>
          </a:p>
          <a:p>
            <a:pPr marL="914400" lvl="1" indent="-457200" algn="l">
              <a:lnSpc>
                <a:spcPct val="150000"/>
              </a:lnSpc>
              <a:buFont typeface="Arial" panose="020B0604020202020204" pitchFamily="34" charset="0"/>
              <a:buChar char="•"/>
            </a:pPr>
            <a:r>
              <a:rPr lang="th-TH" sz="2800" dirty="0">
                <a:latin typeface="Kanit" pitchFamily="2" charset="-34"/>
                <a:cs typeface="Kanit" pitchFamily="2" charset="-34"/>
              </a:rPr>
              <a:t>อาหารธรรมชาติ </a:t>
            </a:r>
            <a:r>
              <a:rPr lang="en-US" sz="2800" dirty="0">
                <a:latin typeface="Kanit" pitchFamily="2" charset="-34"/>
                <a:cs typeface="Kanit" pitchFamily="2" charset="-34"/>
              </a:rPr>
              <a:t>(organic phosphorus)</a:t>
            </a:r>
            <a:endParaRPr lang="th-TH" sz="2800" dirty="0">
              <a:latin typeface="Kanit" pitchFamily="2" charset="-34"/>
              <a:cs typeface="Kanit" pitchFamily="2" charset="-34"/>
            </a:endParaRPr>
          </a:p>
          <a:p>
            <a:pPr marL="914400" lvl="1" indent="-457200" algn="l">
              <a:lnSpc>
                <a:spcPct val="150000"/>
              </a:lnSpc>
              <a:buFont typeface="Arial" panose="020B0604020202020204" pitchFamily="34" charset="0"/>
              <a:buChar char="•"/>
            </a:pPr>
            <a:r>
              <a:rPr lang="th-TH" sz="2800" dirty="0">
                <a:latin typeface="Kanit" pitchFamily="2" charset="-34"/>
                <a:cs typeface="Kanit" pitchFamily="2" charset="-34"/>
              </a:rPr>
              <a:t>สารสังเคราะห์  </a:t>
            </a:r>
            <a:r>
              <a:rPr lang="en-US" sz="2800" dirty="0">
                <a:latin typeface="Kanit" pitchFamily="2" charset="-34"/>
                <a:cs typeface="Kanit" pitchFamily="2" charset="-34"/>
              </a:rPr>
              <a:t>(inorganic phosphorus)</a:t>
            </a:r>
            <a:endParaRPr lang="th-TH" sz="2800" dirty="0">
              <a:latin typeface="Kanit" pitchFamily="2" charset="-34"/>
              <a:cs typeface="Kanit" pitchFamily="2" charset="-34"/>
            </a:endParaRPr>
          </a:p>
        </p:txBody>
      </p:sp>
      <p:sp>
        <p:nvSpPr>
          <p:cNvPr id="4" name="กล่องข้อความ 3">
            <a:extLst>
              <a:ext uri="{FF2B5EF4-FFF2-40B4-BE49-F238E27FC236}">
                <a16:creationId xmlns:a16="http://schemas.microsoft.com/office/drawing/2014/main" id="{900673E8-92B2-9431-341F-8C2A943BBE5F}"/>
              </a:ext>
            </a:extLst>
          </p:cNvPr>
          <p:cNvSpPr txBox="1"/>
          <p:nvPr/>
        </p:nvSpPr>
        <p:spPr>
          <a:xfrm>
            <a:off x="0" y="726111"/>
            <a:ext cx="12192000" cy="854080"/>
          </a:xfrm>
          <a:prstGeom prst="rect">
            <a:avLst/>
          </a:prstGeom>
          <a:noFill/>
        </p:spPr>
        <p:txBody>
          <a:bodyPr wrap="square">
            <a:spAutoFit/>
          </a:bodyPr>
          <a:lstStyle/>
          <a:p>
            <a:pPr algn="ctr">
              <a:lnSpc>
                <a:spcPct val="150000"/>
              </a:lnSpc>
            </a:pPr>
            <a:r>
              <a:rPr lang="th-TH" sz="3600" dirty="0">
                <a:latin typeface="Kanit" pitchFamily="2" charset="-34"/>
                <a:cs typeface="Kanit" pitchFamily="2" charset="-34"/>
              </a:rPr>
              <a:t>การคุมอาหารเพื่อป้องกัน </a:t>
            </a:r>
            <a:r>
              <a:rPr lang="en-US" sz="3600" dirty="0">
                <a:latin typeface="Kanit" pitchFamily="2" charset="-34"/>
                <a:cs typeface="Kanit" pitchFamily="2" charset="-34"/>
              </a:rPr>
              <a:t>PO</a:t>
            </a:r>
            <a:r>
              <a:rPr lang="en-US" sz="3600" baseline="-25000" dirty="0">
                <a:latin typeface="Kanit" pitchFamily="2" charset="-34"/>
                <a:cs typeface="Kanit" pitchFamily="2" charset="-34"/>
              </a:rPr>
              <a:t>4</a:t>
            </a:r>
            <a:r>
              <a:rPr lang="en-US" sz="3600" dirty="0">
                <a:latin typeface="Kanit" pitchFamily="2" charset="-34"/>
                <a:cs typeface="Kanit" pitchFamily="2" charset="-34"/>
              </a:rPr>
              <a:t> </a:t>
            </a:r>
            <a:r>
              <a:rPr lang="th-TH" sz="3600" dirty="0">
                <a:latin typeface="Kanit" pitchFamily="2" charset="-34"/>
                <a:cs typeface="Kanit" pitchFamily="2" charset="-34"/>
              </a:rPr>
              <a:t>สูง</a:t>
            </a:r>
          </a:p>
        </p:txBody>
      </p:sp>
    </p:spTree>
    <p:extLst>
      <p:ext uri="{BB962C8B-B14F-4D97-AF65-F5344CB8AC3E}">
        <p14:creationId xmlns:p14="http://schemas.microsoft.com/office/powerpoint/2010/main" val="140915105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DD50FC-F502-0F22-1E3A-5CAEFB8004ED}"/>
            </a:ext>
          </a:extLst>
        </p:cNvPr>
        <p:cNvGrpSpPr/>
        <p:nvPr/>
      </p:nvGrpSpPr>
      <p:grpSpPr>
        <a:xfrm>
          <a:off x="0" y="0"/>
          <a:ext cx="0" cy="0"/>
          <a:chOff x="0" y="0"/>
          <a:chExt cx="0" cy="0"/>
        </a:xfrm>
      </p:grpSpPr>
      <p:sp>
        <p:nvSpPr>
          <p:cNvPr id="3" name="ชื่อเรื่องรอง 2">
            <a:extLst>
              <a:ext uri="{FF2B5EF4-FFF2-40B4-BE49-F238E27FC236}">
                <a16:creationId xmlns:a16="http://schemas.microsoft.com/office/drawing/2014/main" id="{844D324F-8D3F-4F5E-9A07-2DE35AF81E93}"/>
              </a:ext>
            </a:extLst>
          </p:cNvPr>
          <p:cNvSpPr>
            <a:spLocks noGrp="1"/>
          </p:cNvSpPr>
          <p:nvPr>
            <p:ph type="subTitle" idx="1"/>
          </p:nvPr>
        </p:nvSpPr>
        <p:spPr>
          <a:xfrm>
            <a:off x="3607273" y="1954798"/>
            <a:ext cx="5790727" cy="2948404"/>
          </a:xfrm>
        </p:spPr>
        <p:txBody>
          <a:bodyPr>
            <a:noAutofit/>
          </a:bodyPr>
          <a:lstStyle/>
          <a:p>
            <a:pPr marL="457200" indent="-457200" algn="l">
              <a:lnSpc>
                <a:spcPct val="150000"/>
              </a:lnSpc>
              <a:buFont typeface="Arial" panose="020B0604020202020204" pitchFamily="34" charset="0"/>
              <a:buChar char="•"/>
            </a:pPr>
            <a:r>
              <a:rPr lang="th-TH" sz="2800" dirty="0">
                <a:latin typeface="Kanit" pitchFamily="2" charset="-34"/>
                <a:cs typeface="Kanit" pitchFamily="2" charset="-34"/>
              </a:rPr>
              <a:t>อาหารที่มีโปรตีนสูงจะมี </a:t>
            </a:r>
            <a:r>
              <a:rPr lang="en-US" sz="2800" dirty="0">
                <a:latin typeface="Kanit" pitchFamily="2" charset="-34"/>
                <a:cs typeface="Kanit" pitchFamily="2" charset="-34"/>
              </a:rPr>
              <a:t>PO</a:t>
            </a:r>
            <a:r>
              <a:rPr lang="en-US" sz="2800" baseline="-25000" dirty="0">
                <a:latin typeface="Kanit" pitchFamily="2" charset="-34"/>
                <a:cs typeface="Kanit" pitchFamily="2" charset="-34"/>
              </a:rPr>
              <a:t>4</a:t>
            </a:r>
            <a:r>
              <a:rPr lang="en-US" sz="2800" dirty="0">
                <a:latin typeface="Kanit" pitchFamily="2" charset="-34"/>
                <a:cs typeface="Kanit" pitchFamily="2" charset="-34"/>
              </a:rPr>
              <a:t> </a:t>
            </a:r>
            <a:r>
              <a:rPr lang="th-TH" sz="2800" dirty="0">
                <a:latin typeface="Kanit" pitchFamily="2" charset="-34"/>
                <a:cs typeface="Kanit" pitchFamily="2" charset="-34"/>
              </a:rPr>
              <a:t>สูง</a:t>
            </a:r>
          </a:p>
          <a:p>
            <a:pPr marL="457200" indent="-457200" algn="l">
              <a:lnSpc>
                <a:spcPct val="150000"/>
              </a:lnSpc>
              <a:buFont typeface="Arial" panose="020B0604020202020204" pitchFamily="34" charset="0"/>
              <a:buChar char="•"/>
            </a:pPr>
            <a:r>
              <a:rPr lang="th-TH" sz="2800" dirty="0">
                <a:latin typeface="Kanit" pitchFamily="2" charset="-34"/>
                <a:cs typeface="Kanit" pitchFamily="2" charset="-34"/>
              </a:rPr>
              <a:t>ดูดซึม </a:t>
            </a:r>
            <a:r>
              <a:rPr lang="en-US" sz="2800" dirty="0">
                <a:latin typeface="Kanit" pitchFamily="2" charset="-34"/>
                <a:cs typeface="Kanit" pitchFamily="2" charset="-34"/>
              </a:rPr>
              <a:t>40-60%</a:t>
            </a:r>
            <a:endParaRPr lang="th-TH" sz="2800" dirty="0">
              <a:latin typeface="Kanit" pitchFamily="2" charset="-34"/>
              <a:cs typeface="Kanit" pitchFamily="2" charset="-34"/>
            </a:endParaRPr>
          </a:p>
        </p:txBody>
      </p:sp>
      <p:sp>
        <p:nvSpPr>
          <p:cNvPr id="4" name="กล่องข้อความ 3">
            <a:extLst>
              <a:ext uri="{FF2B5EF4-FFF2-40B4-BE49-F238E27FC236}">
                <a16:creationId xmlns:a16="http://schemas.microsoft.com/office/drawing/2014/main" id="{869FC499-7968-E903-7D86-600FB7FBAEEA}"/>
              </a:ext>
            </a:extLst>
          </p:cNvPr>
          <p:cNvSpPr txBox="1"/>
          <p:nvPr/>
        </p:nvSpPr>
        <p:spPr>
          <a:xfrm>
            <a:off x="0" y="726111"/>
            <a:ext cx="12192000" cy="854080"/>
          </a:xfrm>
          <a:prstGeom prst="rect">
            <a:avLst/>
          </a:prstGeom>
          <a:noFill/>
        </p:spPr>
        <p:txBody>
          <a:bodyPr wrap="square">
            <a:spAutoFit/>
          </a:bodyPr>
          <a:lstStyle/>
          <a:p>
            <a:pPr algn="ctr">
              <a:lnSpc>
                <a:spcPct val="150000"/>
              </a:lnSpc>
            </a:pPr>
            <a:r>
              <a:rPr lang="en-US" sz="3600" dirty="0">
                <a:latin typeface="Kanit" pitchFamily="2" charset="-34"/>
                <a:cs typeface="Kanit" pitchFamily="2" charset="-34"/>
              </a:rPr>
              <a:t>Organic phosphorus</a:t>
            </a:r>
            <a:endParaRPr lang="th-TH" sz="3600" dirty="0">
              <a:latin typeface="Kanit" pitchFamily="2" charset="-34"/>
              <a:cs typeface="Kanit" pitchFamily="2" charset="-34"/>
            </a:endParaRPr>
          </a:p>
        </p:txBody>
      </p:sp>
    </p:spTree>
    <p:extLst>
      <p:ext uri="{BB962C8B-B14F-4D97-AF65-F5344CB8AC3E}">
        <p14:creationId xmlns:p14="http://schemas.microsoft.com/office/powerpoint/2010/main" val="141456736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519EC6-F6D5-A15C-C66A-DB6DEA43CF54}"/>
            </a:ext>
          </a:extLst>
        </p:cNvPr>
        <p:cNvGrpSpPr/>
        <p:nvPr/>
      </p:nvGrpSpPr>
      <p:grpSpPr>
        <a:xfrm>
          <a:off x="0" y="0"/>
          <a:ext cx="0" cy="0"/>
          <a:chOff x="0" y="0"/>
          <a:chExt cx="0" cy="0"/>
        </a:xfrm>
      </p:grpSpPr>
      <p:sp>
        <p:nvSpPr>
          <p:cNvPr id="3" name="ชื่อเรื่องรอง 2">
            <a:extLst>
              <a:ext uri="{FF2B5EF4-FFF2-40B4-BE49-F238E27FC236}">
                <a16:creationId xmlns:a16="http://schemas.microsoft.com/office/drawing/2014/main" id="{2D484590-BF77-0904-8A90-4BBB71E78BC3}"/>
              </a:ext>
            </a:extLst>
          </p:cNvPr>
          <p:cNvSpPr>
            <a:spLocks noGrp="1"/>
          </p:cNvSpPr>
          <p:nvPr>
            <p:ph type="subTitle" idx="1"/>
          </p:nvPr>
        </p:nvSpPr>
        <p:spPr>
          <a:xfrm>
            <a:off x="3271993" y="2007999"/>
            <a:ext cx="7497607" cy="1814562"/>
          </a:xfrm>
        </p:spPr>
        <p:txBody>
          <a:bodyPr>
            <a:noAutofit/>
          </a:bodyPr>
          <a:lstStyle/>
          <a:p>
            <a:pPr marL="457200" indent="-457200" algn="l">
              <a:lnSpc>
                <a:spcPct val="150000"/>
              </a:lnSpc>
              <a:buFont typeface="Arial" panose="020B0604020202020204" pitchFamily="34" charset="0"/>
              <a:buChar char="•"/>
            </a:pPr>
            <a:r>
              <a:rPr lang="th-TH" sz="2800" dirty="0">
                <a:latin typeface="Kanit" pitchFamily="2" charset="-34"/>
                <a:cs typeface="Kanit" pitchFamily="2" charset="-34"/>
              </a:rPr>
              <a:t>พบมากในสารปรุงแต่งอาหารหรือสารกันบูด</a:t>
            </a:r>
          </a:p>
          <a:p>
            <a:pPr marL="457200" indent="-457200" algn="l">
              <a:lnSpc>
                <a:spcPct val="150000"/>
              </a:lnSpc>
              <a:buFont typeface="Arial" panose="020B0604020202020204" pitchFamily="34" charset="0"/>
              <a:buChar char="•"/>
            </a:pPr>
            <a:r>
              <a:rPr lang="th-TH" sz="2800" dirty="0">
                <a:latin typeface="Kanit" pitchFamily="2" charset="-34"/>
                <a:cs typeface="Kanit" pitchFamily="2" charset="-34"/>
              </a:rPr>
              <a:t>ดูดซึมมากกว่า </a:t>
            </a:r>
            <a:r>
              <a:rPr lang="en-US" sz="2800" dirty="0">
                <a:latin typeface="Kanit" pitchFamily="2" charset="-34"/>
                <a:cs typeface="Kanit" pitchFamily="2" charset="-34"/>
              </a:rPr>
              <a:t>90%</a:t>
            </a:r>
          </a:p>
        </p:txBody>
      </p:sp>
      <p:sp>
        <p:nvSpPr>
          <p:cNvPr id="4" name="กล่องข้อความ 3">
            <a:extLst>
              <a:ext uri="{FF2B5EF4-FFF2-40B4-BE49-F238E27FC236}">
                <a16:creationId xmlns:a16="http://schemas.microsoft.com/office/drawing/2014/main" id="{500BD125-82E8-DD52-2ED9-CD19156BB4D2}"/>
              </a:ext>
            </a:extLst>
          </p:cNvPr>
          <p:cNvSpPr txBox="1"/>
          <p:nvPr/>
        </p:nvSpPr>
        <p:spPr>
          <a:xfrm>
            <a:off x="0" y="726111"/>
            <a:ext cx="12192000" cy="854080"/>
          </a:xfrm>
          <a:prstGeom prst="rect">
            <a:avLst/>
          </a:prstGeom>
          <a:noFill/>
        </p:spPr>
        <p:txBody>
          <a:bodyPr wrap="square">
            <a:spAutoFit/>
          </a:bodyPr>
          <a:lstStyle/>
          <a:p>
            <a:pPr algn="ctr">
              <a:lnSpc>
                <a:spcPct val="150000"/>
              </a:lnSpc>
            </a:pPr>
            <a:r>
              <a:rPr lang="en-US" sz="3600" dirty="0">
                <a:latin typeface="Kanit" pitchFamily="2" charset="-34"/>
                <a:cs typeface="Kanit" pitchFamily="2" charset="-34"/>
              </a:rPr>
              <a:t>Inorganic phosphorus</a:t>
            </a:r>
            <a:endParaRPr lang="th-TH" sz="3600" dirty="0">
              <a:latin typeface="Kanit" pitchFamily="2" charset="-34"/>
              <a:cs typeface="Kanit" pitchFamily="2" charset="-34"/>
            </a:endParaRPr>
          </a:p>
        </p:txBody>
      </p:sp>
    </p:spTree>
    <p:extLst>
      <p:ext uri="{BB962C8B-B14F-4D97-AF65-F5344CB8AC3E}">
        <p14:creationId xmlns:p14="http://schemas.microsoft.com/office/powerpoint/2010/main" val="239129778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B1F09C-085E-6AF8-15B7-856D5570F4FF}"/>
            </a:ext>
          </a:extLst>
        </p:cNvPr>
        <p:cNvGrpSpPr/>
        <p:nvPr/>
      </p:nvGrpSpPr>
      <p:grpSpPr>
        <a:xfrm>
          <a:off x="0" y="0"/>
          <a:ext cx="0" cy="0"/>
          <a:chOff x="0" y="0"/>
          <a:chExt cx="0" cy="0"/>
        </a:xfrm>
      </p:grpSpPr>
      <p:sp>
        <p:nvSpPr>
          <p:cNvPr id="3" name="ชื่อเรื่องรอง 2">
            <a:extLst>
              <a:ext uri="{FF2B5EF4-FFF2-40B4-BE49-F238E27FC236}">
                <a16:creationId xmlns:a16="http://schemas.microsoft.com/office/drawing/2014/main" id="{32920667-999F-24CC-A098-A997249CAB86}"/>
              </a:ext>
            </a:extLst>
          </p:cNvPr>
          <p:cNvSpPr>
            <a:spLocks noGrp="1"/>
          </p:cNvSpPr>
          <p:nvPr>
            <p:ph type="subTitle" idx="1"/>
          </p:nvPr>
        </p:nvSpPr>
        <p:spPr>
          <a:xfrm>
            <a:off x="1387390" y="1667718"/>
            <a:ext cx="9585593" cy="3767883"/>
          </a:xfrm>
        </p:spPr>
        <p:txBody>
          <a:bodyPr>
            <a:noAutofit/>
          </a:bodyPr>
          <a:lstStyle/>
          <a:p>
            <a:pPr marL="457200" indent="-457200" algn="l">
              <a:lnSpc>
                <a:spcPct val="150000"/>
              </a:lnSpc>
              <a:buFont typeface="Arial" panose="020B0604020202020204" pitchFamily="34" charset="0"/>
              <a:buChar char="•"/>
            </a:pPr>
            <a:r>
              <a:rPr lang="en-US" sz="2800" dirty="0">
                <a:latin typeface="Kanit" pitchFamily="2" charset="-34"/>
                <a:cs typeface="Kanit" pitchFamily="2" charset="-34"/>
              </a:rPr>
              <a:t>The binding ability is limited to approximately 200–300 mg of phosphate daily</a:t>
            </a:r>
          </a:p>
          <a:p>
            <a:pPr marL="457200" indent="-457200" algn="l">
              <a:lnSpc>
                <a:spcPct val="150000"/>
              </a:lnSpc>
              <a:buFont typeface="Arial" panose="020B0604020202020204" pitchFamily="34" charset="0"/>
              <a:buChar char="•"/>
            </a:pPr>
            <a:r>
              <a:rPr lang="en-US" sz="2800" dirty="0">
                <a:latin typeface="Kanit" pitchFamily="2" charset="-34"/>
                <a:cs typeface="Kanit" pitchFamily="2" charset="-34"/>
              </a:rPr>
              <a:t>The use of Al-containing PO</a:t>
            </a:r>
            <a:r>
              <a:rPr lang="en-US" sz="2800" baseline="-25000" dirty="0">
                <a:latin typeface="Kanit" pitchFamily="2" charset="-34"/>
                <a:cs typeface="Kanit" pitchFamily="2" charset="-34"/>
              </a:rPr>
              <a:t>4</a:t>
            </a:r>
            <a:r>
              <a:rPr lang="en-US" sz="2800" dirty="0">
                <a:latin typeface="Kanit" pitchFamily="2" charset="-34"/>
                <a:cs typeface="Kanit" pitchFamily="2" charset="-34"/>
              </a:rPr>
              <a:t> binders is nowadays avoided</a:t>
            </a:r>
            <a:endParaRPr lang="th-TH" sz="2800" dirty="0">
              <a:latin typeface="Kanit" pitchFamily="2" charset="-34"/>
              <a:cs typeface="Kanit" pitchFamily="2" charset="-34"/>
            </a:endParaRPr>
          </a:p>
        </p:txBody>
      </p:sp>
      <p:sp>
        <p:nvSpPr>
          <p:cNvPr id="4" name="กล่องข้อความ 3">
            <a:extLst>
              <a:ext uri="{FF2B5EF4-FFF2-40B4-BE49-F238E27FC236}">
                <a16:creationId xmlns:a16="http://schemas.microsoft.com/office/drawing/2014/main" id="{C4818368-784F-4BC8-C3F5-9DEC44D2BA5C}"/>
              </a:ext>
            </a:extLst>
          </p:cNvPr>
          <p:cNvSpPr txBox="1"/>
          <p:nvPr/>
        </p:nvSpPr>
        <p:spPr>
          <a:xfrm>
            <a:off x="-11502" y="389945"/>
            <a:ext cx="12192000" cy="854080"/>
          </a:xfrm>
          <a:prstGeom prst="rect">
            <a:avLst/>
          </a:prstGeom>
          <a:noFill/>
        </p:spPr>
        <p:txBody>
          <a:bodyPr wrap="square">
            <a:spAutoFit/>
          </a:bodyPr>
          <a:lstStyle/>
          <a:p>
            <a:pPr algn="ctr">
              <a:lnSpc>
                <a:spcPct val="150000"/>
              </a:lnSpc>
            </a:pPr>
            <a:r>
              <a:rPr lang="en-US" sz="3600" dirty="0">
                <a:latin typeface="Kanit" pitchFamily="2" charset="-34"/>
                <a:cs typeface="Kanit" pitchFamily="2" charset="-34"/>
              </a:rPr>
              <a:t>PO</a:t>
            </a:r>
            <a:r>
              <a:rPr lang="en-US" sz="3600" baseline="-25000" dirty="0">
                <a:latin typeface="Kanit" pitchFamily="2" charset="-34"/>
                <a:cs typeface="Kanit" pitchFamily="2" charset="-34"/>
              </a:rPr>
              <a:t>4</a:t>
            </a:r>
            <a:r>
              <a:rPr lang="en-US" sz="3600" dirty="0">
                <a:latin typeface="Kanit" pitchFamily="2" charset="-34"/>
                <a:cs typeface="Kanit" pitchFamily="2" charset="-34"/>
              </a:rPr>
              <a:t> Binders (1)</a:t>
            </a:r>
            <a:endParaRPr lang="th-TH" sz="3600" dirty="0">
              <a:latin typeface="Kanit" pitchFamily="2" charset="-34"/>
              <a:cs typeface="Kanit" pitchFamily="2" charset="-34"/>
            </a:endParaRPr>
          </a:p>
        </p:txBody>
      </p:sp>
      <p:sp>
        <p:nvSpPr>
          <p:cNvPr id="5" name="กล่องข้อความ 4">
            <a:extLst>
              <a:ext uri="{FF2B5EF4-FFF2-40B4-BE49-F238E27FC236}">
                <a16:creationId xmlns:a16="http://schemas.microsoft.com/office/drawing/2014/main" id="{D025298A-0788-DC90-F3F0-2F56FCC55F56}"/>
              </a:ext>
            </a:extLst>
          </p:cNvPr>
          <p:cNvSpPr txBox="1"/>
          <p:nvPr/>
        </p:nvSpPr>
        <p:spPr>
          <a:xfrm>
            <a:off x="7712710" y="6125462"/>
            <a:ext cx="3848028" cy="461665"/>
          </a:xfrm>
          <a:prstGeom prst="rect">
            <a:avLst/>
          </a:prstGeom>
          <a:noFill/>
        </p:spPr>
        <p:txBody>
          <a:bodyPr wrap="square">
            <a:spAutoFit/>
          </a:bodyPr>
          <a:lstStyle/>
          <a:p>
            <a:r>
              <a:rPr lang="en-US" sz="2400" b="0" u="none" strike="noStrike" baseline="0" dirty="0">
                <a:solidFill>
                  <a:srgbClr val="000000"/>
                </a:solidFill>
                <a:latin typeface="Kanit" pitchFamily="2" charset="-34"/>
                <a:ea typeface="KaiTi" panose="020B0503020204020204" pitchFamily="49" charset="-122"/>
                <a:cs typeface="Kanit" pitchFamily="2" charset="-34"/>
              </a:rPr>
              <a:t>Int. J. Mol. Sci. 2022</a:t>
            </a:r>
          </a:p>
        </p:txBody>
      </p:sp>
    </p:spTree>
    <p:extLst>
      <p:ext uri="{BB962C8B-B14F-4D97-AF65-F5344CB8AC3E}">
        <p14:creationId xmlns:p14="http://schemas.microsoft.com/office/powerpoint/2010/main" val="165063592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503F0C-CDFB-A3E7-CD75-7C32AD6A2BA3}"/>
            </a:ext>
          </a:extLst>
        </p:cNvPr>
        <p:cNvGrpSpPr/>
        <p:nvPr/>
      </p:nvGrpSpPr>
      <p:grpSpPr>
        <a:xfrm>
          <a:off x="0" y="0"/>
          <a:ext cx="0" cy="0"/>
          <a:chOff x="0" y="0"/>
          <a:chExt cx="0" cy="0"/>
        </a:xfrm>
      </p:grpSpPr>
      <p:sp>
        <p:nvSpPr>
          <p:cNvPr id="3" name="ชื่อเรื่องรอง 2">
            <a:extLst>
              <a:ext uri="{FF2B5EF4-FFF2-40B4-BE49-F238E27FC236}">
                <a16:creationId xmlns:a16="http://schemas.microsoft.com/office/drawing/2014/main" id="{D965DD6E-F4AC-B136-6FB3-D6C07C3ABE55}"/>
              </a:ext>
            </a:extLst>
          </p:cNvPr>
          <p:cNvSpPr>
            <a:spLocks noGrp="1"/>
          </p:cNvSpPr>
          <p:nvPr>
            <p:ph type="subTitle" idx="1"/>
          </p:nvPr>
        </p:nvSpPr>
        <p:spPr>
          <a:xfrm>
            <a:off x="3804508" y="1773680"/>
            <a:ext cx="6338075" cy="3310639"/>
          </a:xfrm>
        </p:spPr>
        <p:txBody>
          <a:bodyPr>
            <a:noAutofit/>
          </a:bodyPr>
          <a:lstStyle/>
          <a:p>
            <a:pPr marL="457200" indent="-457200" algn="l">
              <a:lnSpc>
                <a:spcPct val="150000"/>
              </a:lnSpc>
              <a:buFont typeface="Arial" panose="020B0604020202020204" pitchFamily="34" charset="0"/>
              <a:buChar char="•"/>
            </a:pPr>
            <a:r>
              <a:rPr lang="th-TH" sz="3200" dirty="0">
                <a:latin typeface="Kanit" pitchFamily="2" charset="-34"/>
                <a:cs typeface="Kanit" pitchFamily="2" charset="-34"/>
              </a:rPr>
              <a:t>นิยาม</a:t>
            </a:r>
          </a:p>
          <a:p>
            <a:pPr marL="457200" indent="-457200" algn="l">
              <a:lnSpc>
                <a:spcPct val="150000"/>
              </a:lnSpc>
              <a:buFont typeface="Arial" panose="020B0604020202020204" pitchFamily="34" charset="0"/>
              <a:buChar char="•"/>
            </a:pPr>
            <a:r>
              <a:rPr lang="th-TH" sz="3200" dirty="0">
                <a:latin typeface="Kanit" pitchFamily="2" charset="-34"/>
                <a:cs typeface="Kanit" pitchFamily="2" charset="-34"/>
              </a:rPr>
              <a:t>กลไกการเกิด</a:t>
            </a:r>
          </a:p>
          <a:p>
            <a:pPr marL="457200" indent="-457200" algn="l">
              <a:lnSpc>
                <a:spcPct val="150000"/>
              </a:lnSpc>
              <a:buFont typeface="Arial" panose="020B0604020202020204" pitchFamily="34" charset="0"/>
              <a:buChar char="•"/>
            </a:pPr>
            <a:r>
              <a:rPr lang="th-TH" sz="3200" dirty="0">
                <a:latin typeface="Kanit" pitchFamily="2" charset="-34"/>
                <a:cs typeface="Kanit" pitchFamily="2" charset="-34"/>
              </a:rPr>
              <a:t>การรักษาทางยา</a:t>
            </a:r>
          </a:p>
          <a:p>
            <a:pPr marL="457200" indent="-457200" algn="l">
              <a:lnSpc>
                <a:spcPct val="150000"/>
              </a:lnSpc>
              <a:buFont typeface="Arial" panose="020B0604020202020204" pitchFamily="34" charset="0"/>
              <a:buChar char="•"/>
            </a:pPr>
            <a:r>
              <a:rPr lang="th-TH" sz="3200" dirty="0" err="1">
                <a:latin typeface="Kanit" pitchFamily="2" charset="-34"/>
                <a:cs typeface="Kanit" pitchFamily="2" charset="-34"/>
              </a:rPr>
              <a:t>การทำ</a:t>
            </a:r>
            <a:r>
              <a:rPr lang="th-TH" sz="3200" dirty="0">
                <a:latin typeface="Kanit" pitchFamily="2" charset="-34"/>
                <a:cs typeface="Kanit" pitchFamily="2" charset="-34"/>
              </a:rPr>
              <a:t> </a:t>
            </a:r>
            <a:r>
              <a:rPr lang="en-US" sz="3200" dirty="0">
                <a:latin typeface="Kanit" pitchFamily="2" charset="-34"/>
                <a:cs typeface="Kanit" pitchFamily="2" charset="-34"/>
              </a:rPr>
              <a:t>parathyroidectomy</a:t>
            </a:r>
            <a:endParaRPr lang="th-TH" sz="3200" dirty="0">
              <a:latin typeface="Kanit" pitchFamily="2" charset="-34"/>
              <a:cs typeface="Kanit" pitchFamily="2" charset="-34"/>
            </a:endParaRPr>
          </a:p>
        </p:txBody>
      </p:sp>
      <p:sp>
        <p:nvSpPr>
          <p:cNvPr id="4" name="กล่องข้อความ 3">
            <a:extLst>
              <a:ext uri="{FF2B5EF4-FFF2-40B4-BE49-F238E27FC236}">
                <a16:creationId xmlns:a16="http://schemas.microsoft.com/office/drawing/2014/main" id="{8867D726-F47B-D66D-9F3C-B31DC7AA0E51}"/>
              </a:ext>
            </a:extLst>
          </p:cNvPr>
          <p:cNvSpPr txBox="1"/>
          <p:nvPr/>
        </p:nvSpPr>
        <p:spPr>
          <a:xfrm>
            <a:off x="0" y="623133"/>
            <a:ext cx="12192000" cy="854080"/>
          </a:xfrm>
          <a:prstGeom prst="rect">
            <a:avLst/>
          </a:prstGeom>
          <a:noFill/>
        </p:spPr>
        <p:txBody>
          <a:bodyPr wrap="square">
            <a:spAutoFit/>
          </a:bodyPr>
          <a:lstStyle/>
          <a:p>
            <a:pPr algn="ctr">
              <a:lnSpc>
                <a:spcPct val="150000"/>
              </a:lnSpc>
            </a:pPr>
            <a:r>
              <a:rPr lang="th-TH" sz="3600" dirty="0">
                <a:latin typeface="Kanit" pitchFamily="2" charset="-34"/>
                <a:cs typeface="Kanit" pitchFamily="2" charset="-34"/>
              </a:rPr>
              <a:t>เนื้อหา</a:t>
            </a:r>
            <a:r>
              <a:rPr lang="en-US" sz="3600" dirty="0">
                <a:latin typeface="Kanit" pitchFamily="2" charset="-34"/>
                <a:cs typeface="Kanit" pitchFamily="2" charset="-34"/>
              </a:rPr>
              <a:t>:</a:t>
            </a:r>
            <a:endParaRPr lang="th-TH" sz="3600" dirty="0">
              <a:latin typeface="Kanit" pitchFamily="2" charset="-34"/>
              <a:cs typeface="Kanit" pitchFamily="2" charset="-34"/>
            </a:endParaRPr>
          </a:p>
        </p:txBody>
      </p:sp>
    </p:spTree>
    <p:extLst>
      <p:ext uri="{BB962C8B-B14F-4D97-AF65-F5344CB8AC3E}">
        <p14:creationId xmlns:p14="http://schemas.microsoft.com/office/powerpoint/2010/main" val="289196415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CBEDE0-467E-A826-000B-931DA52982D8}"/>
            </a:ext>
          </a:extLst>
        </p:cNvPr>
        <p:cNvGrpSpPr/>
        <p:nvPr/>
      </p:nvGrpSpPr>
      <p:grpSpPr>
        <a:xfrm>
          <a:off x="0" y="0"/>
          <a:ext cx="0" cy="0"/>
          <a:chOff x="0" y="0"/>
          <a:chExt cx="0" cy="0"/>
        </a:xfrm>
      </p:grpSpPr>
      <p:sp>
        <p:nvSpPr>
          <p:cNvPr id="3" name="ชื่อเรื่องรอง 2">
            <a:extLst>
              <a:ext uri="{FF2B5EF4-FFF2-40B4-BE49-F238E27FC236}">
                <a16:creationId xmlns:a16="http://schemas.microsoft.com/office/drawing/2014/main" id="{B866EFC4-CA0E-AF9E-6603-1D58F2C7A008}"/>
              </a:ext>
            </a:extLst>
          </p:cNvPr>
          <p:cNvSpPr>
            <a:spLocks noGrp="1"/>
          </p:cNvSpPr>
          <p:nvPr>
            <p:ph type="subTitle" idx="1"/>
          </p:nvPr>
        </p:nvSpPr>
        <p:spPr>
          <a:xfrm>
            <a:off x="1193275" y="1558834"/>
            <a:ext cx="10367463" cy="4251819"/>
          </a:xfrm>
        </p:spPr>
        <p:txBody>
          <a:bodyPr>
            <a:noAutofit/>
          </a:bodyPr>
          <a:lstStyle/>
          <a:p>
            <a:pPr marL="457200" indent="-457200" algn="l">
              <a:lnSpc>
                <a:spcPct val="150000"/>
              </a:lnSpc>
              <a:buFont typeface="Arial" panose="020B0604020202020204" pitchFamily="34" charset="0"/>
              <a:buChar char="•"/>
            </a:pPr>
            <a:r>
              <a:rPr lang="en-US" sz="2800" dirty="0">
                <a:latin typeface="Kanit" pitchFamily="2" charset="-34"/>
                <a:cs typeface="Kanit" pitchFamily="2" charset="-34"/>
              </a:rPr>
              <a:t>If needed, a combination of 2 can be used (level B).</a:t>
            </a:r>
          </a:p>
          <a:p>
            <a:pPr marL="457200" indent="-457200" algn="l">
              <a:lnSpc>
                <a:spcPct val="150000"/>
              </a:lnSpc>
              <a:buFont typeface="Arial" panose="020B0604020202020204" pitchFamily="34" charset="0"/>
              <a:buChar char="•"/>
            </a:pPr>
            <a:r>
              <a:rPr lang="en-US" sz="2800" dirty="0">
                <a:latin typeface="Kanit" pitchFamily="2" charset="-34"/>
                <a:cs typeface="Kanit" pitchFamily="2" charset="-34"/>
              </a:rPr>
              <a:t>Calcium-based binders should be avoided when Ca is  &gt; </a:t>
            </a:r>
            <a:br>
              <a:rPr lang="en-US" sz="2800" dirty="0">
                <a:latin typeface="Kanit" pitchFamily="2" charset="-34"/>
                <a:cs typeface="Kanit" pitchFamily="2" charset="-34"/>
              </a:rPr>
            </a:br>
            <a:r>
              <a:rPr lang="en-US" sz="2800" dirty="0">
                <a:latin typeface="Kanit" pitchFamily="2" charset="-34"/>
                <a:cs typeface="Kanit" pitchFamily="2" charset="-34"/>
              </a:rPr>
              <a:t>10.5 mg/dL (level A).</a:t>
            </a:r>
          </a:p>
          <a:p>
            <a:pPr marL="457200" indent="-457200" algn="l">
              <a:lnSpc>
                <a:spcPct val="150000"/>
              </a:lnSpc>
              <a:buFont typeface="Arial" panose="020B0604020202020204" pitchFamily="34" charset="0"/>
              <a:buChar char="•"/>
            </a:pPr>
            <a:r>
              <a:rPr lang="en-US" sz="2800" dirty="0">
                <a:latin typeface="Kanit" pitchFamily="2" charset="-34"/>
                <a:cs typeface="Kanit" pitchFamily="2" charset="-34"/>
              </a:rPr>
              <a:t>Elemental Ca provided by the Ca-based PO</a:t>
            </a:r>
            <a:r>
              <a:rPr lang="en-US" sz="2800" baseline="-25000" dirty="0">
                <a:latin typeface="Kanit" pitchFamily="2" charset="-34"/>
                <a:cs typeface="Kanit" pitchFamily="2" charset="-34"/>
              </a:rPr>
              <a:t>4</a:t>
            </a:r>
            <a:r>
              <a:rPr lang="en-US" sz="2800" dirty="0">
                <a:latin typeface="Kanit" pitchFamily="2" charset="-34"/>
                <a:cs typeface="Kanit" pitchFamily="2" charset="-34"/>
              </a:rPr>
              <a:t> binders should not exceed 1500 mg/day (level B).</a:t>
            </a:r>
            <a:endParaRPr lang="th-TH" sz="2800" dirty="0">
              <a:latin typeface="Kanit" pitchFamily="2" charset="-34"/>
              <a:cs typeface="Kanit" pitchFamily="2" charset="-34"/>
            </a:endParaRPr>
          </a:p>
        </p:txBody>
      </p:sp>
      <p:sp>
        <p:nvSpPr>
          <p:cNvPr id="4" name="กล่องข้อความ 3">
            <a:extLst>
              <a:ext uri="{FF2B5EF4-FFF2-40B4-BE49-F238E27FC236}">
                <a16:creationId xmlns:a16="http://schemas.microsoft.com/office/drawing/2014/main" id="{DDAB1AA2-1AB8-7252-A5CB-E43D50C3DD07}"/>
              </a:ext>
            </a:extLst>
          </p:cNvPr>
          <p:cNvSpPr txBox="1"/>
          <p:nvPr/>
        </p:nvSpPr>
        <p:spPr>
          <a:xfrm>
            <a:off x="-11502" y="389945"/>
            <a:ext cx="12192000" cy="854080"/>
          </a:xfrm>
          <a:prstGeom prst="rect">
            <a:avLst/>
          </a:prstGeom>
          <a:noFill/>
        </p:spPr>
        <p:txBody>
          <a:bodyPr wrap="square">
            <a:spAutoFit/>
          </a:bodyPr>
          <a:lstStyle/>
          <a:p>
            <a:pPr algn="ctr">
              <a:lnSpc>
                <a:spcPct val="150000"/>
              </a:lnSpc>
            </a:pPr>
            <a:r>
              <a:rPr lang="en-US" sz="3600" dirty="0">
                <a:latin typeface="Kanit" pitchFamily="2" charset="-34"/>
                <a:cs typeface="Kanit" pitchFamily="2" charset="-34"/>
              </a:rPr>
              <a:t>PO</a:t>
            </a:r>
            <a:r>
              <a:rPr lang="en-US" sz="3600" baseline="-25000" dirty="0">
                <a:latin typeface="Kanit" pitchFamily="2" charset="-34"/>
                <a:cs typeface="Kanit" pitchFamily="2" charset="-34"/>
              </a:rPr>
              <a:t>4</a:t>
            </a:r>
            <a:r>
              <a:rPr lang="en-US" sz="3600" dirty="0">
                <a:latin typeface="Kanit" pitchFamily="2" charset="-34"/>
                <a:cs typeface="Kanit" pitchFamily="2" charset="-34"/>
              </a:rPr>
              <a:t> Binders (2)</a:t>
            </a:r>
            <a:endParaRPr lang="th-TH" sz="3600" dirty="0">
              <a:latin typeface="Kanit" pitchFamily="2" charset="-34"/>
              <a:cs typeface="Kanit" pitchFamily="2" charset="-34"/>
            </a:endParaRPr>
          </a:p>
        </p:txBody>
      </p:sp>
      <p:sp>
        <p:nvSpPr>
          <p:cNvPr id="5" name="กล่องข้อความ 4">
            <a:extLst>
              <a:ext uri="{FF2B5EF4-FFF2-40B4-BE49-F238E27FC236}">
                <a16:creationId xmlns:a16="http://schemas.microsoft.com/office/drawing/2014/main" id="{AE2C0474-84E2-59A8-1230-F7B63245AB5F}"/>
              </a:ext>
            </a:extLst>
          </p:cNvPr>
          <p:cNvSpPr txBox="1"/>
          <p:nvPr/>
        </p:nvSpPr>
        <p:spPr>
          <a:xfrm>
            <a:off x="7712710" y="6125462"/>
            <a:ext cx="3848028" cy="461665"/>
          </a:xfrm>
          <a:prstGeom prst="rect">
            <a:avLst/>
          </a:prstGeom>
          <a:noFill/>
        </p:spPr>
        <p:txBody>
          <a:bodyPr wrap="square">
            <a:spAutoFit/>
          </a:bodyPr>
          <a:lstStyle/>
          <a:p>
            <a:r>
              <a:rPr lang="en-US" sz="2400" b="0" u="none" strike="noStrike" baseline="0" dirty="0">
                <a:solidFill>
                  <a:srgbClr val="000000"/>
                </a:solidFill>
                <a:latin typeface="Kanit" pitchFamily="2" charset="-34"/>
                <a:ea typeface="KaiTi" panose="020B0503020204020204" pitchFamily="49" charset="-122"/>
                <a:cs typeface="Kanit" pitchFamily="2" charset="-34"/>
              </a:rPr>
              <a:t>Am Board Fam Med 2009</a:t>
            </a:r>
          </a:p>
        </p:txBody>
      </p:sp>
    </p:spTree>
    <p:extLst>
      <p:ext uri="{BB962C8B-B14F-4D97-AF65-F5344CB8AC3E}">
        <p14:creationId xmlns:p14="http://schemas.microsoft.com/office/powerpoint/2010/main" val="65542224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5177AC-8A0B-468A-B5DD-8F6AE7A6B788}"/>
            </a:ext>
          </a:extLst>
        </p:cNvPr>
        <p:cNvGrpSpPr/>
        <p:nvPr/>
      </p:nvGrpSpPr>
      <p:grpSpPr>
        <a:xfrm>
          <a:off x="0" y="0"/>
          <a:ext cx="0" cy="0"/>
          <a:chOff x="0" y="0"/>
          <a:chExt cx="0" cy="0"/>
        </a:xfrm>
      </p:grpSpPr>
      <p:sp>
        <p:nvSpPr>
          <p:cNvPr id="3" name="ชื่อเรื่องรอง 2">
            <a:extLst>
              <a:ext uri="{FF2B5EF4-FFF2-40B4-BE49-F238E27FC236}">
                <a16:creationId xmlns:a16="http://schemas.microsoft.com/office/drawing/2014/main" id="{B45FB65B-FAAB-964B-5523-025EA8A8922A}"/>
              </a:ext>
            </a:extLst>
          </p:cNvPr>
          <p:cNvSpPr>
            <a:spLocks noGrp="1"/>
          </p:cNvSpPr>
          <p:nvPr>
            <p:ph type="subTitle" idx="1"/>
          </p:nvPr>
        </p:nvSpPr>
        <p:spPr>
          <a:xfrm>
            <a:off x="1097949" y="1467521"/>
            <a:ext cx="9996102" cy="4235447"/>
          </a:xfrm>
        </p:spPr>
        <p:txBody>
          <a:bodyPr>
            <a:noAutofit/>
          </a:bodyPr>
          <a:lstStyle/>
          <a:p>
            <a:pPr marL="457200" lvl="0" indent="-457200" algn="l">
              <a:lnSpc>
                <a:spcPct val="150000"/>
              </a:lnSpc>
              <a:spcAft>
                <a:spcPts val="800"/>
              </a:spcAft>
              <a:buSzPct val="70000"/>
              <a:buFont typeface="Courier New" panose="02070309020205020404" pitchFamily="49" charset="0"/>
              <a:buChar char="o"/>
              <a:tabLst>
                <a:tab pos="457200" algn="l"/>
              </a:tabLst>
            </a:pPr>
            <a:r>
              <a:rPr lang="en-US" sz="2800" kern="100" dirty="0">
                <a:effectLst/>
                <a:latin typeface="Kanit" pitchFamily="2" charset="-34"/>
                <a:ea typeface="Aptos" panose="020B0004020202020204" pitchFamily="34" charset="0"/>
                <a:cs typeface="Kanit" pitchFamily="2" charset="-34"/>
              </a:rPr>
              <a:t>should be given, </a:t>
            </a:r>
            <a:r>
              <a:rPr lang="en-US" sz="2800" kern="100" dirty="0">
                <a:solidFill>
                  <a:srgbClr val="C00000"/>
                </a:solidFill>
                <a:effectLst/>
                <a:latin typeface="Kanit" pitchFamily="2" charset="-34"/>
                <a:ea typeface="Aptos" panose="020B0004020202020204" pitchFamily="34" charset="0"/>
                <a:cs typeface="Kanit" pitchFamily="2" charset="-34"/>
              </a:rPr>
              <a:t>preferentially during or at the end of PO</a:t>
            </a:r>
            <a:r>
              <a:rPr lang="en-US" sz="2800" kern="100" baseline="-25000" dirty="0">
                <a:solidFill>
                  <a:srgbClr val="C00000"/>
                </a:solidFill>
                <a:effectLst/>
                <a:latin typeface="Kanit" pitchFamily="2" charset="-34"/>
                <a:ea typeface="Aptos" panose="020B0004020202020204" pitchFamily="34" charset="0"/>
                <a:cs typeface="Kanit" pitchFamily="2" charset="-34"/>
              </a:rPr>
              <a:t>4</a:t>
            </a:r>
            <a:r>
              <a:rPr lang="en-US" sz="2800" kern="100" dirty="0">
                <a:solidFill>
                  <a:srgbClr val="C00000"/>
                </a:solidFill>
                <a:effectLst/>
                <a:latin typeface="Kanit" pitchFamily="2" charset="-34"/>
                <a:ea typeface="Aptos" panose="020B0004020202020204" pitchFamily="34" charset="0"/>
                <a:cs typeface="Kanit" pitchFamily="2" charset="-34"/>
              </a:rPr>
              <a:t>-rich meals</a:t>
            </a:r>
            <a:r>
              <a:rPr lang="en-US" sz="2800" kern="100" dirty="0">
                <a:effectLst/>
                <a:latin typeface="Kanit" pitchFamily="2" charset="-34"/>
                <a:ea typeface="Aptos" panose="020B0004020202020204" pitchFamily="34" charset="0"/>
                <a:cs typeface="Kanit" pitchFamily="2" charset="-34"/>
              </a:rPr>
              <a:t>, to patients with CKD and uncontrolled hyperphosphatemia who have </a:t>
            </a:r>
            <a:r>
              <a:rPr lang="en-US" sz="2800" kern="100" dirty="0">
                <a:solidFill>
                  <a:srgbClr val="C00000"/>
                </a:solidFill>
                <a:effectLst/>
                <a:latin typeface="Kanit" pitchFamily="2" charset="-34"/>
                <a:ea typeface="Aptos" panose="020B0004020202020204" pitchFamily="34" charset="0"/>
                <a:cs typeface="Kanit" pitchFamily="2" charset="-34"/>
              </a:rPr>
              <a:t>no hypercalcemia or radiological evidence of marked soft tissue calcifications</a:t>
            </a:r>
            <a:r>
              <a:rPr lang="en-US" sz="2800" kern="100" dirty="0">
                <a:effectLst/>
                <a:latin typeface="Kanit" pitchFamily="2" charset="-34"/>
                <a:ea typeface="Aptos" panose="020B0004020202020204" pitchFamily="34" charset="0"/>
                <a:cs typeface="Kanit" pitchFamily="2" charset="-34"/>
              </a:rPr>
              <a:t>. </a:t>
            </a:r>
          </a:p>
          <a:p>
            <a:pPr marL="457200" lvl="0" indent="-457200" algn="l">
              <a:lnSpc>
                <a:spcPct val="150000"/>
              </a:lnSpc>
              <a:spcAft>
                <a:spcPts val="800"/>
              </a:spcAft>
              <a:buSzPct val="70000"/>
              <a:buFont typeface="Courier New" panose="02070309020205020404" pitchFamily="49" charset="0"/>
              <a:buChar char="o"/>
              <a:tabLst>
                <a:tab pos="457200" algn="l"/>
              </a:tabLst>
            </a:pPr>
            <a:endParaRPr lang="en-US" sz="2800" kern="100" dirty="0">
              <a:effectLst/>
              <a:latin typeface="Kanit" pitchFamily="2" charset="-34"/>
              <a:ea typeface="Aptos" panose="020B0004020202020204" pitchFamily="34" charset="0"/>
              <a:cs typeface="Kanit" pitchFamily="2" charset="-34"/>
            </a:endParaRPr>
          </a:p>
        </p:txBody>
      </p:sp>
      <p:sp>
        <p:nvSpPr>
          <p:cNvPr id="4" name="กล่องข้อความ 3">
            <a:extLst>
              <a:ext uri="{FF2B5EF4-FFF2-40B4-BE49-F238E27FC236}">
                <a16:creationId xmlns:a16="http://schemas.microsoft.com/office/drawing/2014/main" id="{41A55348-9D2D-0D68-9CB5-191F23F561CE}"/>
              </a:ext>
            </a:extLst>
          </p:cNvPr>
          <p:cNvSpPr txBox="1"/>
          <p:nvPr/>
        </p:nvSpPr>
        <p:spPr>
          <a:xfrm>
            <a:off x="-11502" y="298505"/>
            <a:ext cx="12192000" cy="854080"/>
          </a:xfrm>
          <a:prstGeom prst="rect">
            <a:avLst/>
          </a:prstGeom>
          <a:noFill/>
        </p:spPr>
        <p:txBody>
          <a:bodyPr wrap="square">
            <a:spAutoFit/>
          </a:bodyPr>
          <a:lstStyle/>
          <a:p>
            <a:pPr algn="ctr">
              <a:lnSpc>
                <a:spcPct val="150000"/>
              </a:lnSpc>
            </a:pPr>
            <a:r>
              <a:rPr lang="en-US" sz="3600" dirty="0">
                <a:latin typeface="Kanit" pitchFamily="2" charset="-34"/>
                <a:cs typeface="Kanit" pitchFamily="2" charset="-34"/>
              </a:rPr>
              <a:t>Ca-containing PO</a:t>
            </a:r>
            <a:r>
              <a:rPr lang="en-US" sz="3600" baseline="-25000" dirty="0">
                <a:latin typeface="Kanit" pitchFamily="2" charset="-34"/>
                <a:cs typeface="Kanit" pitchFamily="2" charset="-34"/>
              </a:rPr>
              <a:t>4</a:t>
            </a:r>
            <a:r>
              <a:rPr lang="en-US" sz="3600" dirty="0">
                <a:latin typeface="Kanit" pitchFamily="2" charset="-34"/>
                <a:cs typeface="Kanit" pitchFamily="2" charset="-34"/>
              </a:rPr>
              <a:t> Binders</a:t>
            </a:r>
            <a:endParaRPr lang="th-TH" sz="3600" dirty="0">
              <a:latin typeface="Kanit" pitchFamily="2" charset="-34"/>
              <a:cs typeface="Kanit" pitchFamily="2" charset="-34"/>
            </a:endParaRPr>
          </a:p>
        </p:txBody>
      </p:sp>
      <p:sp>
        <p:nvSpPr>
          <p:cNvPr id="5" name="กล่องข้อความ 4">
            <a:extLst>
              <a:ext uri="{FF2B5EF4-FFF2-40B4-BE49-F238E27FC236}">
                <a16:creationId xmlns:a16="http://schemas.microsoft.com/office/drawing/2014/main" id="{F310E7CD-B51B-8D12-91F0-8E44894DF39B}"/>
              </a:ext>
            </a:extLst>
          </p:cNvPr>
          <p:cNvSpPr txBox="1"/>
          <p:nvPr/>
        </p:nvSpPr>
        <p:spPr>
          <a:xfrm>
            <a:off x="6615691" y="6206742"/>
            <a:ext cx="5271509" cy="461665"/>
          </a:xfrm>
          <a:prstGeom prst="rect">
            <a:avLst/>
          </a:prstGeom>
          <a:noFill/>
        </p:spPr>
        <p:txBody>
          <a:bodyPr wrap="square">
            <a:spAutoFit/>
          </a:bodyPr>
          <a:lstStyle/>
          <a:p>
            <a:r>
              <a:rPr lang="en-US" sz="2400" b="0" u="none" strike="noStrike" baseline="0" dirty="0">
                <a:solidFill>
                  <a:srgbClr val="000000"/>
                </a:solidFill>
                <a:latin typeface="Kanit" pitchFamily="2" charset="-34"/>
                <a:ea typeface="KaiTi" panose="020B0503020204020204" pitchFamily="49" charset="-122"/>
                <a:cs typeface="Kanit" pitchFamily="2" charset="-34"/>
              </a:rPr>
              <a:t>National Library of Medicine 2025</a:t>
            </a:r>
            <a:endParaRPr lang="pt-BR" sz="2400" b="0" u="none" strike="noStrike" baseline="0" dirty="0">
              <a:solidFill>
                <a:srgbClr val="000000"/>
              </a:solidFill>
              <a:latin typeface="Kanit" pitchFamily="2" charset="-34"/>
              <a:ea typeface="KaiTi" panose="020B0503020204020204" pitchFamily="49" charset="-122"/>
              <a:cs typeface="Kanit" pitchFamily="2" charset="-34"/>
            </a:endParaRPr>
          </a:p>
        </p:txBody>
      </p:sp>
    </p:spTree>
    <p:extLst>
      <p:ext uri="{BB962C8B-B14F-4D97-AF65-F5344CB8AC3E}">
        <p14:creationId xmlns:p14="http://schemas.microsoft.com/office/powerpoint/2010/main" val="13038404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4D801F-A89C-F5DF-ECD1-5A9F0D6AF21A}"/>
            </a:ext>
          </a:extLst>
        </p:cNvPr>
        <p:cNvGrpSpPr/>
        <p:nvPr/>
      </p:nvGrpSpPr>
      <p:grpSpPr>
        <a:xfrm>
          <a:off x="0" y="0"/>
          <a:ext cx="0" cy="0"/>
          <a:chOff x="0" y="0"/>
          <a:chExt cx="0" cy="0"/>
        </a:xfrm>
      </p:grpSpPr>
      <p:sp>
        <p:nvSpPr>
          <p:cNvPr id="4" name="กล่องข้อความ 3">
            <a:extLst>
              <a:ext uri="{FF2B5EF4-FFF2-40B4-BE49-F238E27FC236}">
                <a16:creationId xmlns:a16="http://schemas.microsoft.com/office/drawing/2014/main" id="{9A7D597F-0EB4-38B6-8594-4FDCB756E6C1}"/>
              </a:ext>
            </a:extLst>
          </p:cNvPr>
          <p:cNvSpPr txBox="1"/>
          <p:nvPr/>
        </p:nvSpPr>
        <p:spPr>
          <a:xfrm>
            <a:off x="-94593" y="105893"/>
            <a:ext cx="12192000" cy="854080"/>
          </a:xfrm>
          <a:prstGeom prst="rect">
            <a:avLst/>
          </a:prstGeom>
          <a:noFill/>
        </p:spPr>
        <p:txBody>
          <a:bodyPr wrap="square">
            <a:spAutoFit/>
          </a:bodyPr>
          <a:lstStyle/>
          <a:p>
            <a:pPr algn="ctr">
              <a:lnSpc>
                <a:spcPct val="150000"/>
              </a:lnSpc>
            </a:pPr>
            <a:r>
              <a:rPr lang="en-US" sz="3600" dirty="0">
                <a:latin typeface="Kanit" pitchFamily="2" charset="-34"/>
                <a:cs typeface="Kanit" pitchFamily="2" charset="-34"/>
              </a:rPr>
              <a:t>Calcium carbonate</a:t>
            </a:r>
            <a:endParaRPr lang="th-TH" sz="3600" dirty="0">
              <a:latin typeface="Kanit" pitchFamily="2" charset="-34"/>
              <a:cs typeface="Kanit" pitchFamily="2" charset="-34"/>
            </a:endParaRPr>
          </a:p>
        </p:txBody>
      </p:sp>
      <p:sp>
        <p:nvSpPr>
          <p:cNvPr id="5" name="กล่องข้อความ 4">
            <a:extLst>
              <a:ext uri="{FF2B5EF4-FFF2-40B4-BE49-F238E27FC236}">
                <a16:creationId xmlns:a16="http://schemas.microsoft.com/office/drawing/2014/main" id="{B11C73A7-9105-85E8-A942-1536F92CBBCF}"/>
              </a:ext>
            </a:extLst>
          </p:cNvPr>
          <p:cNvSpPr txBox="1"/>
          <p:nvPr/>
        </p:nvSpPr>
        <p:spPr>
          <a:xfrm>
            <a:off x="7924800" y="6265183"/>
            <a:ext cx="3878317" cy="461665"/>
          </a:xfrm>
          <a:prstGeom prst="rect">
            <a:avLst/>
          </a:prstGeom>
          <a:noFill/>
        </p:spPr>
        <p:txBody>
          <a:bodyPr wrap="square">
            <a:spAutoFit/>
          </a:bodyPr>
          <a:lstStyle/>
          <a:p>
            <a:r>
              <a:rPr lang="pt-BR" sz="2400" b="0" u="none" strike="noStrike" baseline="0" dirty="0">
                <a:solidFill>
                  <a:srgbClr val="000000"/>
                </a:solidFill>
                <a:latin typeface="Kanit" pitchFamily="2" charset="-34"/>
                <a:ea typeface="KaiTi" panose="020B0503020204020204" pitchFamily="49" charset="-122"/>
                <a:cs typeface="Kanit" pitchFamily="2" charset="-34"/>
              </a:rPr>
              <a:t>Aust Prescr 2017;40:9–14</a:t>
            </a:r>
            <a:endParaRPr lang="th-TH" sz="2400" dirty="0">
              <a:latin typeface="Kanit" pitchFamily="2" charset="-34"/>
              <a:ea typeface="KaiTi" panose="020B0503020204020204" pitchFamily="49" charset="-122"/>
              <a:cs typeface="Kanit" pitchFamily="2" charset="-34"/>
            </a:endParaRPr>
          </a:p>
        </p:txBody>
      </p:sp>
      <p:graphicFrame>
        <p:nvGraphicFramePr>
          <p:cNvPr id="7" name="ตาราง 6">
            <a:extLst>
              <a:ext uri="{FF2B5EF4-FFF2-40B4-BE49-F238E27FC236}">
                <a16:creationId xmlns:a16="http://schemas.microsoft.com/office/drawing/2014/main" id="{75AE1674-2CE6-0EEF-3728-8388DA6F508A}"/>
              </a:ext>
            </a:extLst>
          </p:cNvPr>
          <p:cNvGraphicFramePr>
            <a:graphicFrameLocks noGrp="1"/>
          </p:cNvGraphicFramePr>
          <p:nvPr>
            <p:extLst>
              <p:ext uri="{D42A27DB-BD31-4B8C-83A1-F6EECF244321}">
                <p14:modId xmlns:p14="http://schemas.microsoft.com/office/powerpoint/2010/main" val="567011217"/>
              </p:ext>
            </p:extLst>
          </p:nvPr>
        </p:nvGraphicFramePr>
        <p:xfrm>
          <a:off x="427612" y="1280998"/>
          <a:ext cx="11375505" cy="4663160"/>
        </p:xfrm>
        <a:graphic>
          <a:graphicData uri="http://schemas.openxmlformats.org/drawingml/2006/table">
            <a:tbl>
              <a:tblPr firstRow="1" bandRow="1">
                <a:tableStyleId>{5C22544A-7EE6-4342-B048-85BDC9FD1C3A}</a:tableStyleId>
              </a:tblPr>
              <a:tblGrid>
                <a:gridCol w="4578685">
                  <a:extLst>
                    <a:ext uri="{9D8B030D-6E8A-4147-A177-3AD203B41FA5}">
                      <a16:colId xmlns:a16="http://schemas.microsoft.com/office/drawing/2014/main" val="1645202410"/>
                    </a:ext>
                  </a:extLst>
                </a:gridCol>
                <a:gridCol w="6796820">
                  <a:extLst>
                    <a:ext uri="{9D8B030D-6E8A-4147-A177-3AD203B41FA5}">
                      <a16:colId xmlns:a16="http://schemas.microsoft.com/office/drawing/2014/main" val="2815517110"/>
                    </a:ext>
                  </a:extLst>
                </a:gridCol>
              </a:tblGrid>
              <a:tr h="713477">
                <a:tc>
                  <a:txBody>
                    <a:bodyPr/>
                    <a:lstStyle/>
                    <a:p>
                      <a:r>
                        <a:rPr lang="en-US" sz="2800" b="0" dirty="0">
                          <a:latin typeface="Kanit" pitchFamily="2" charset="-34"/>
                          <a:cs typeface="Kanit" pitchFamily="2" charset="-34"/>
                        </a:rPr>
                        <a:t>Form, strength</a:t>
                      </a:r>
                      <a:endParaRPr lang="th-TH" sz="2800" b="0" dirty="0">
                        <a:latin typeface="Kanit" pitchFamily="2" charset="-34"/>
                        <a:cs typeface="Kanit" pitchFamily="2" charset="-34"/>
                      </a:endParaRPr>
                    </a:p>
                  </a:txBody>
                  <a:tcPr/>
                </a:tc>
                <a:tc>
                  <a:txBody>
                    <a:bodyPr/>
                    <a:lstStyle/>
                    <a:p>
                      <a:r>
                        <a:rPr lang="en-US" sz="2800" b="0" dirty="0">
                          <a:latin typeface="Kanit" pitchFamily="2" charset="-34"/>
                          <a:cs typeface="Kanit" pitchFamily="2" charset="-34"/>
                        </a:rPr>
                        <a:t>Chewable tablets, 500 mg elemental calcium</a:t>
                      </a:r>
                      <a:endParaRPr lang="th-TH" sz="2800" b="0" dirty="0">
                        <a:latin typeface="Kanit" pitchFamily="2" charset="-34"/>
                        <a:cs typeface="Kanit" pitchFamily="2" charset="-34"/>
                      </a:endParaRPr>
                    </a:p>
                  </a:txBody>
                  <a:tcPr/>
                </a:tc>
                <a:extLst>
                  <a:ext uri="{0D108BD9-81ED-4DB2-BD59-A6C34878D82A}">
                    <a16:rowId xmlns:a16="http://schemas.microsoft.com/office/drawing/2014/main" val="1753152322"/>
                  </a:ext>
                </a:extLst>
              </a:tr>
              <a:tr h="559930">
                <a:tc>
                  <a:txBody>
                    <a:bodyPr/>
                    <a:lstStyle/>
                    <a:p>
                      <a:r>
                        <a:rPr lang="en-US" sz="2800" b="0" dirty="0">
                          <a:latin typeface="Kanit" pitchFamily="2" charset="-34"/>
                          <a:cs typeface="Kanit" pitchFamily="2" charset="-34"/>
                        </a:rPr>
                        <a:t>Initial dose</a:t>
                      </a:r>
                      <a:endParaRPr lang="th-TH" sz="2800" b="0" dirty="0">
                        <a:latin typeface="Kanit" pitchFamily="2" charset="-34"/>
                        <a:cs typeface="Kanit" pitchFamily="2" charset="-34"/>
                      </a:endParaRPr>
                    </a:p>
                  </a:txBody>
                  <a:tcPr/>
                </a:tc>
                <a:tc>
                  <a:txBody>
                    <a:bodyPr/>
                    <a:lstStyle/>
                    <a:p>
                      <a:r>
                        <a:rPr lang="en-US" sz="2800" b="0" dirty="0">
                          <a:latin typeface="Kanit" pitchFamily="2" charset="-34"/>
                          <a:cs typeface="Kanit" pitchFamily="2" charset="-34"/>
                        </a:rPr>
                        <a:t>1x 3 a day with meals</a:t>
                      </a:r>
                      <a:endParaRPr lang="th-TH" sz="2800" b="0" dirty="0">
                        <a:latin typeface="Kanit" pitchFamily="2" charset="-34"/>
                        <a:cs typeface="Kanit" pitchFamily="2" charset="-34"/>
                      </a:endParaRPr>
                    </a:p>
                  </a:txBody>
                  <a:tcPr/>
                </a:tc>
                <a:extLst>
                  <a:ext uri="{0D108BD9-81ED-4DB2-BD59-A6C34878D82A}">
                    <a16:rowId xmlns:a16="http://schemas.microsoft.com/office/drawing/2014/main" val="1879780665"/>
                  </a:ext>
                </a:extLst>
              </a:tr>
              <a:tr h="559930">
                <a:tc>
                  <a:txBody>
                    <a:bodyPr/>
                    <a:lstStyle/>
                    <a:p>
                      <a:r>
                        <a:rPr lang="en-US" sz="2800" b="0" dirty="0">
                          <a:latin typeface="Kanit" pitchFamily="2" charset="-34"/>
                          <a:cs typeface="Kanit" pitchFamily="2" charset="-34"/>
                        </a:rPr>
                        <a:t>Maximum dose</a:t>
                      </a:r>
                      <a:endParaRPr lang="th-TH" sz="2800" b="0" dirty="0">
                        <a:latin typeface="Kanit" pitchFamily="2" charset="-34"/>
                        <a:cs typeface="Kanit" pitchFamily="2" charset="-34"/>
                      </a:endParaRPr>
                    </a:p>
                  </a:txBody>
                  <a:tcPr/>
                </a:tc>
                <a:tc>
                  <a:txBody>
                    <a:bodyPr/>
                    <a:lstStyle/>
                    <a:p>
                      <a:r>
                        <a:rPr lang="en-US" sz="2800" b="0" dirty="0">
                          <a:latin typeface="Kanit" pitchFamily="2" charset="-34"/>
                          <a:cs typeface="Kanit" pitchFamily="2" charset="-34"/>
                        </a:rPr>
                        <a:t>1 x 3 a day with meals</a:t>
                      </a:r>
                      <a:endParaRPr lang="th-TH" sz="2800" b="0" dirty="0">
                        <a:latin typeface="Kanit" pitchFamily="2" charset="-34"/>
                        <a:cs typeface="Kanit" pitchFamily="2" charset="-34"/>
                      </a:endParaRPr>
                    </a:p>
                  </a:txBody>
                  <a:tcPr/>
                </a:tc>
                <a:extLst>
                  <a:ext uri="{0D108BD9-81ED-4DB2-BD59-A6C34878D82A}">
                    <a16:rowId xmlns:a16="http://schemas.microsoft.com/office/drawing/2014/main" val="161956851"/>
                  </a:ext>
                </a:extLst>
              </a:tr>
              <a:tr h="1906724">
                <a:tc>
                  <a:txBody>
                    <a:bodyPr/>
                    <a:lstStyle/>
                    <a:p>
                      <a:r>
                        <a:rPr lang="en-US" sz="2800" b="0" dirty="0">
                          <a:latin typeface="Kanit" pitchFamily="2" charset="-34"/>
                          <a:cs typeface="Kanit" pitchFamily="2" charset="-34"/>
                        </a:rPr>
                        <a:t>Disadvantages</a:t>
                      </a:r>
                      <a:endParaRPr lang="th-TH" sz="2800" b="0" dirty="0">
                        <a:latin typeface="Kanit" pitchFamily="2" charset="-34"/>
                        <a:cs typeface="Kanit" pitchFamily="2" charset="-34"/>
                      </a:endParaRPr>
                    </a:p>
                  </a:txBody>
                  <a:tcPr/>
                </a:tc>
                <a:tc>
                  <a:txBody>
                    <a:bodyPr/>
                    <a:lstStyle/>
                    <a:p>
                      <a:pPr>
                        <a:lnSpc>
                          <a:spcPct val="150000"/>
                        </a:lnSpc>
                      </a:pPr>
                      <a:r>
                        <a:rPr lang="en-US" sz="2800" b="0" dirty="0" err="1">
                          <a:latin typeface="Kanit" pitchFamily="2" charset="-34"/>
                          <a:cs typeface="Kanit" pitchFamily="2" charset="-34"/>
                        </a:rPr>
                        <a:t>Hypercalcaemia</a:t>
                      </a:r>
                      <a:r>
                        <a:rPr lang="en-US" sz="2800" b="0" dirty="0">
                          <a:latin typeface="Kanit" pitchFamily="2" charset="-34"/>
                          <a:cs typeface="Kanit" pitchFamily="2" charset="-34"/>
                        </a:rPr>
                        <a:t>, </a:t>
                      </a:r>
                    </a:p>
                    <a:p>
                      <a:pPr>
                        <a:lnSpc>
                          <a:spcPct val="150000"/>
                        </a:lnSpc>
                      </a:pPr>
                      <a:r>
                        <a:rPr lang="en-US" sz="2800" b="0" dirty="0">
                          <a:latin typeface="Kanit" pitchFamily="2" charset="-34"/>
                          <a:cs typeface="Kanit" pitchFamily="2" charset="-34"/>
                        </a:rPr>
                        <a:t>large doses required to be effective,</a:t>
                      </a:r>
                    </a:p>
                    <a:p>
                      <a:pPr>
                        <a:lnSpc>
                          <a:spcPct val="150000"/>
                        </a:lnSpc>
                      </a:pPr>
                      <a:r>
                        <a:rPr lang="en-US" sz="2800" b="0" dirty="0">
                          <a:latin typeface="Kanit" pitchFamily="2" charset="-34"/>
                          <a:cs typeface="Kanit" pitchFamily="2" charset="-34"/>
                        </a:rPr>
                        <a:t>possible vascular calcification</a:t>
                      </a:r>
                    </a:p>
                    <a:p>
                      <a:pPr>
                        <a:lnSpc>
                          <a:spcPct val="150000"/>
                        </a:lnSpc>
                      </a:pPr>
                      <a:r>
                        <a:rPr lang="en-US" sz="2800" b="0" dirty="0">
                          <a:solidFill>
                            <a:srgbClr val="C00000"/>
                          </a:solidFill>
                          <a:latin typeface="Kanit" pitchFamily="2" charset="-34"/>
                          <a:cs typeface="Kanit" pitchFamily="2" charset="-34"/>
                        </a:rPr>
                        <a:t>Adynamic bone disease</a:t>
                      </a:r>
                    </a:p>
                  </a:txBody>
                  <a:tcPr/>
                </a:tc>
                <a:extLst>
                  <a:ext uri="{0D108BD9-81ED-4DB2-BD59-A6C34878D82A}">
                    <a16:rowId xmlns:a16="http://schemas.microsoft.com/office/drawing/2014/main" val="2751387572"/>
                  </a:ext>
                </a:extLst>
              </a:tr>
            </a:tbl>
          </a:graphicData>
        </a:graphic>
      </p:graphicFrame>
    </p:spTree>
    <p:extLst>
      <p:ext uri="{BB962C8B-B14F-4D97-AF65-F5344CB8AC3E}">
        <p14:creationId xmlns:p14="http://schemas.microsoft.com/office/powerpoint/2010/main" val="162290128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A8BB58-0D28-4681-03B9-4E89ACE27E2C}"/>
            </a:ext>
          </a:extLst>
        </p:cNvPr>
        <p:cNvGrpSpPr/>
        <p:nvPr/>
      </p:nvGrpSpPr>
      <p:grpSpPr>
        <a:xfrm>
          <a:off x="0" y="0"/>
          <a:ext cx="0" cy="0"/>
          <a:chOff x="0" y="0"/>
          <a:chExt cx="0" cy="0"/>
        </a:xfrm>
      </p:grpSpPr>
      <p:sp>
        <p:nvSpPr>
          <p:cNvPr id="4" name="กล่องข้อความ 3">
            <a:extLst>
              <a:ext uri="{FF2B5EF4-FFF2-40B4-BE49-F238E27FC236}">
                <a16:creationId xmlns:a16="http://schemas.microsoft.com/office/drawing/2014/main" id="{604EB3F4-40C0-F653-3B15-CA174F0D81E0}"/>
              </a:ext>
            </a:extLst>
          </p:cNvPr>
          <p:cNvSpPr txBox="1"/>
          <p:nvPr/>
        </p:nvSpPr>
        <p:spPr>
          <a:xfrm>
            <a:off x="-104753" y="9232"/>
            <a:ext cx="12192000" cy="854080"/>
          </a:xfrm>
          <a:prstGeom prst="rect">
            <a:avLst/>
          </a:prstGeom>
          <a:noFill/>
        </p:spPr>
        <p:txBody>
          <a:bodyPr wrap="square">
            <a:spAutoFit/>
          </a:bodyPr>
          <a:lstStyle/>
          <a:p>
            <a:pPr algn="ctr">
              <a:lnSpc>
                <a:spcPct val="150000"/>
              </a:lnSpc>
            </a:pPr>
            <a:r>
              <a:rPr lang="en-US" sz="3600" dirty="0" err="1">
                <a:latin typeface="Kanit" pitchFamily="2" charset="-34"/>
                <a:cs typeface="Kanit" pitchFamily="2" charset="-34"/>
              </a:rPr>
              <a:t>Aluminium</a:t>
            </a:r>
            <a:r>
              <a:rPr lang="en-US" sz="3600" dirty="0">
                <a:latin typeface="Kanit" pitchFamily="2" charset="-34"/>
                <a:cs typeface="Kanit" pitchFamily="2" charset="-34"/>
              </a:rPr>
              <a:t> hydroxide</a:t>
            </a:r>
            <a:endParaRPr lang="th-TH" sz="3600" dirty="0">
              <a:latin typeface="Kanit" pitchFamily="2" charset="-34"/>
              <a:cs typeface="Kanit" pitchFamily="2" charset="-34"/>
            </a:endParaRPr>
          </a:p>
        </p:txBody>
      </p:sp>
      <p:sp>
        <p:nvSpPr>
          <p:cNvPr id="5" name="กล่องข้อความ 4">
            <a:extLst>
              <a:ext uri="{FF2B5EF4-FFF2-40B4-BE49-F238E27FC236}">
                <a16:creationId xmlns:a16="http://schemas.microsoft.com/office/drawing/2014/main" id="{52ADEFC8-D24E-F02B-C267-0B2DE1C29321}"/>
              </a:ext>
            </a:extLst>
          </p:cNvPr>
          <p:cNvSpPr txBox="1"/>
          <p:nvPr/>
        </p:nvSpPr>
        <p:spPr>
          <a:xfrm>
            <a:off x="7924800" y="6265183"/>
            <a:ext cx="3878317" cy="461665"/>
          </a:xfrm>
          <a:prstGeom prst="rect">
            <a:avLst/>
          </a:prstGeom>
          <a:noFill/>
        </p:spPr>
        <p:txBody>
          <a:bodyPr wrap="square">
            <a:spAutoFit/>
          </a:bodyPr>
          <a:lstStyle/>
          <a:p>
            <a:r>
              <a:rPr lang="pt-BR" sz="2400" b="0" u="none" strike="noStrike" baseline="0" dirty="0">
                <a:solidFill>
                  <a:srgbClr val="000000"/>
                </a:solidFill>
                <a:latin typeface="Kanit" pitchFamily="2" charset="-34"/>
                <a:ea typeface="KaiTi" panose="020B0503020204020204" pitchFamily="49" charset="-122"/>
                <a:cs typeface="Kanit" pitchFamily="2" charset="-34"/>
              </a:rPr>
              <a:t>Aust Prescr 2017;40:9–14</a:t>
            </a:r>
            <a:endParaRPr lang="th-TH" sz="2400" dirty="0">
              <a:latin typeface="Kanit" pitchFamily="2" charset="-34"/>
              <a:ea typeface="KaiTi" panose="020B0503020204020204" pitchFamily="49" charset="-122"/>
              <a:cs typeface="Kanit" pitchFamily="2" charset="-34"/>
            </a:endParaRPr>
          </a:p>
        </p:txBody>
      </p:sp>
      <p:graphicFrame>
        <p:nvGraphicFramePr>
          <p:cNvPr id="7" name="ตาราง 6">
            <a:extLst>
              <a:ext uri="{FF2B5EF4-FFF2-40B4-BE49-F238E27FC236}">
                <a16:creationId xmlns:a16="http://schemas.microsoft.com/office/drawing/2014/main" id="{39A17CBC-CD12-5B08-35DD-5A7E83657C06}"/>
              </a:ext>
            </a:extLst>
          </p:cNvPr>
          <p:cNvGraphicFramePr>
            <a:graphicFrameLocks noGrp="1"/>
          </p:cNvGraphicFramePr>
          <p:nvPr>
            <p:extLst>
              <p:ext uri="{D42A27DB-BD31-4B8C-83A1-F6EECF244321}">
                <p14:modId xmlns:p14="http://schemas.microsoft.com/office/powerpoint/2010/main" val="3001359172"/>
              </p:ext>
            </p:extLst>
          </p:nvPr>
        </p:nvGraphicFramePr>
        <p:xfrm>
          <a:off x="650239" y="1084811"/>
          <a:ext cx="11320088" cy="4792980"/>
        </p:xfrm>
        <a:graphic>
          <a:graphicData uri="http://schemas.openxmlformats.org/drawingml/2006/table">
            <a:tbl>
              <a:tblPr firstRow="1" bandRow="1">
                <a:tableStyleId>{5C22544A-7EE6-4342-B048-85BDC9FD1C3A}</a:tableStyleId>
              </a:tblPr>
              <a:tblGrid>
                <a:gridCol w="3416435">
                  <a:extLst>
                    <a:ext uri="{9D8B030D-6E8A-4147-A177-3AD203B41FA5}">
                      <a16:colId xmlns:a16="http://schemas.microsoft.com/office/drawing/2014/main" val="1645202410"/>
                    </a:ext>
                  </a:extLst>
                </a:gridCol>
                <a:gridCol w="7903653">
                  <a:extLst>
                    <a:ext uri="{9D8B030D-6E8A-4147-A177-3AD203B41FA5}">
                      <a16:colId xmlns:a16="http://schemas.microsoft.com/office/drawing/2014/main" val="2815517110"/>
                    </a:ext>
                  </a:extLst>
                </a:gridCol>
              </a:tblGrid>
              <a:tr h="370840">
                <a:tc>
                  <a:txBody>
                    <a:bodyPr/>
                    <a:lstStyle/>
                    <a:p>
                      <a:r>
                        <a:rPr lang="en-US" sz="2800" b="0" dirty="0">
                          <a:latin typeface="Kanit" pitchFamily="2" charset="-34"/>
                          <a:cs typeface="Kanit" pitchFamily="2" charset="-34"/>
                        </a:rPr>
                        <a:t>Form, strength</a:t>
                      </a:r>
                      <a:endParaRPr lang="th-TH" sz="2800" b="0" dirty="0">
                        <a:latin typeface="Kanit" pitchFamily="2" charset="-34"/>
                        <a:cs typeface="Kanit" pitchFamily="2" charset="-34"/>
                      </a:endParaRPr>
                    </a:p>
                  </a:txBody>
                  <a:tcPr/>
                </a:tc>
                <a:tc>
                  <a:txBody>
                    <a:bodyPr/>
                    <a:lstStyle/>
                    <a:p>
                      <a:r>
                        <a:rPr lang="en-US" sz="2800" b="0" dirty="0">
                          <a:latin typeface="Kanit" pitchFamily="2" charset="-34"/>
                          <a:cs typeface="Kanit" pitchFamily="2" charset="-34"/>
                        </a:rPr>
                        <a:t>600 mg tablets</a:t>
                      </a:r>
                      <a:endParaRPr lang="th-TH" sz="2800" b="0" dirty="0">
                        <a:latin typeface="Kanit" pitchFamily="2" charset="-34"/>
                        <a:cs typeface="Kanit" pitchFamily="2" charset="-34"/>
                      </a:endParaRPr>
                    </a:p>
                  </a:txBody>
                  <a:tcPr/>
                </a:tc>
                <a:extLst>
                  <a:ext uri="{0D108BD9-81ED-4DB2-BD59-A6C34878D82A}">
                    <a16:rowId xmlns:a16="http://schemas.microsoft.com/office/drawing/2014/main" val="1753152322"/>
                  </a:ext>
                </a:extLst>
              </a:tr>
              <a:tr h="370840">
                <a:tc>
                  <a:txBody>
                    <a:bodyPr/>
                    <a:lstStyle/>
                    <a:p>
                      <a:r>
                        <a:rPr lang="en-US" sz="2800" b="0" dirty="0">
                          <a:latin typeface="Kanit" pitchFamily="2" charset="-34"/>
                          <a:cs typeface="Kanit" pitchFamily="2" charset="-34"/>
                        </a:rPr>
                        <a:t>Initial dose</a:t>
                      </a:r>
                      <a:endParaRPr lang="th-TH" sz="2800" b="0" dirty="0">
                        <a:latin typeface="Kanit" pitchFamily="2" charset="-34"/>
                        <a:cs typeface="Kanit" pitchFamily="2" charset="-34"/>
                      </a:endParaRPr>
                    </a:p>
                  </a:txBody>
                  <a:tcPr/>
                </a:tc>
                <a:tc>
                  <a:txBody>
                    <a:bodyPr/>
                    <a:lstStyle/>
                    <a:p>
                      <a:r>
                        <a:rPr lang="en-US" sz="2800" b="0" dirty="0">
                          <a:latin typeface="Kanit" pitchFamily="2" charset="-34"/>
                          <a:cs typeface="Kanit" pitchFamily="2" charset="-34"/>
                        </a:rPr>
                        <a:t>1 x 3 a day with meals</a:t>
                      </a:r>
                      <a:endParaRPr lang="th-TH" sz="2800" b="0" dirty="0">
                        <a:latin typeface="Kanit" pitchFamily="2" charset="-34"/>
                        <a:cs typeface="Kanit" pitchFamily="2" charset="-34"/>
                      </a:endParaRPr>
                    </a:p>
                  </a:txBody>
                  <a:tcPr/>
                </a:tc>
                <a:extLst>
                  <a:ext uri="{0D108BD9-81ED-4DB2-BD59-A6C34878D82A}">
                    <a16:rowId xmlns:a16="http://schemas.microsoft.com/office/drawing/2014/main" val="1879780665"/>
                  </a:ext>
                </a:extLst>
              </a:tr>
              <a:tr h="370840">
                <a:tc>
                  <a:txBody>
                    <a:bodyPr/>
                    <a:lstStyle/>
                    <a:p>
                      <a:r>
                        <a:rPr lang="en-US" sz="2800" b="0" dirty="0">
                          <a:latin typeface="Kanit" pitchFamily="2" charset="-34"/>
                          <a:cs typeface="Kanit" pitchFamily="2" charset="-34"/>
                        </a:rPr>
                        <a:t>Maximum dose</a:t>
                      </a:r>
                      <a:endParaRPr lang="th-TH" sz="2800" b="0" dirty="0">
                        <a:latin typeface="Kanit" pitchFamily="2" charset="-34"/>
                        <a:cs typeface="Kanit" pitchFamily="2" charset="-34"/>
                      </a:endParaRPr>
                    </a:p>
                  </a:txBody>
                  <a:tcPr/>
                </a:tc>
                <a:tc>
                  <a:txBody>
                    <a:bodyPr/>
                    <a:lstStyle/>
                    <a:p>
                      <a:r>
                        <a:rPr lang="en-US" sz="2800" b="0" dirty="0">
                          <a:latin typeface="Kanit" pitchFamily="2" charset="-34"/>
                          <a:cs typeface="Kanit" pitchFamily="2" charset="-34"/>
                        </a:rPr>
                        <a:t>2 x 3 a day with meals</a:t>
                      </a:r>
                      <a:endParaRPr lang="th-TH" sz="2800" b="0" dirty="0">
                        <a:latin typeface="Kanit" pitchFamily="2" charset="-34"/>
                        <a:cs typeface="Kanit" pitchFamily="2" charset="-34"/>
                      </a:endParaRPr>
                    </a:p>
                  </a:txBody>
                  <a:tcPr/>
                </a:tc>
                <a:extLst>
                  <a:ext uri="{0D108BD9-81ED-4DB2-BD59-A6C34878D82A}">
                    <a16:rowId xmlns:a16="http://schemas.microsoft.com/office/drawing/2014/main" val="161956851"/>
                  </a:ext>
                </a:extLst>
              </a:tr>
              <a:tr h="370840">
                <a:tc>
                  <a:txBody>
                    <a:bodyPr/>
                    <a:lstStyle/>
                    <a:p>
                      <a:r>
                        <a:rPr lang="en-US" sz="2800" b="0" dirty="0">
                          <a:latin typeface="Kanit" pitchFamily="2" charset="-34"/>
                          <a:cs typeface="Kanit" pitchFamily="2" charset="-34"/>
                        </a:rPr>
                        <a:t>Disadvantages</a:t>
                      </a:r>
                      <a:endParaRPr lang="th-TH" sz="2800" b="0" dirty="0">
                        <a:latin typeface="Kanit" pitchFamily="2" charset="-34"/>
                        <a:cs typeface="Kanit" pitchFamily="2" charset="-34"/>
                      </a:endParaRPr>
                    </a:p>
                  </a:txBody>
                  <a:tcPr/>
                </a:tc>
                <a:tc>
                  <a:txBody>
                    <a:bodyPr/>
                    <a:lstStyle/>
                    <a:p>
                      <a:pPr>
                        <a:lnSpc>
                          <a:spcPct val="150000"/>
                        </a:lnSpc>
                      </a:pPr>
                      <a:r>
                        <a:rPr lang="en-US" sz="2800" b="0" dirty="0">
                          <a:solidFill>
                            <a:srgbClr val="C00000"/>
                          </a:solidFill>
                          <a:latin typeface="Kanit" pitchFamily="2" charset="-34"/>
                          <a:cs typeface="Kanit" pitchFamily="2" charset="-34"/>
                        </a:rPr>
                        <a:t>No safe dose established,</a:t>
                      </a:r>
                    </a:p>
                    <a:p>
                      <a:pPr>
                        <a:lnSpc>
                          <a:spcPct val="150000"/>
                        </a:lnSpc>
                      </a:pPr>
                      <a:r>
                        <a:rPr lang="en-US" sz="2800" b="0" dirty="0">
                          <a:latin typeface="Kanit" pitchFamily="2" charset="-34"/>
                          <a:cs typeface="Kanit" pitchFamily="2" charset="-34"/>
                        </a:rPr>
                        <a:t>significant AE (e.g. </a:t>
                      </a:r>
                      <a:r>
                        <a:rPr lang="en-US" sz="2800" b="0" dirty="0">
                          <a:solidFill>
                            <a:srgbClr val="C00000"/>
                          </a:solidFill>
                          <a:latin typeface="Kanit" pitchFamily="2" charset="-34"/>
                          <a:cs typeface="Kanit" pitchFamily="2" charset="-34"/>
                        </a:rPr>
                        <a:t>potential CNS toxicity, microcytic </a:t>
                      </a:r>
                      <a:r>
                        <a:rPr lang="en-US" sz="2800" b="0" dirty="0" err="1">
                          <a:solidFill>
                            <a:srgbClr val="C00000"/>
                          </a:solidFill>
                          <a:latin typeface="Kanit" pitchFamily="2" charset="-34"/>
                          <a:cs typeface="Kanit" pitchFamily="2" charset="-34"/>
                        </a:rPr>
                        <a:t>anaemia</a:t>
                      </a:r>
                      <a:r>
                        <a:rPr lang="en-US" sz="2800" b="0" dirty="0">
                          <a:solidFill>
                            <a:srgbClr val="C00000"/>
                          </a:solidFill>
                          <a:latin typeface="Kanit" pitchFamily="2" charset="-34"/>
                          <a:cs typeface="Kanit" pitchFamily="2" charset="-34"/>
                        </a:rPr>
                        <a:t>, </a:t>
                      </a:r>
                      <a:r>
                        <a:rPr lang="en-US" sz="2800" b="0" dirty="0" err="1">
                          <a:solidFill>
                            <a:srgbClr val="C00000"/>
                          </a:solidFill>
                          <a:latin typeface="Kanit" pitchFamily="2" charset="-34"/>
                          <a:cs typeface="Kanit" pitchFamily="2" charset="-34"/>
                        </a:rPr>
                        <a:t>osteomalacia</a:t>
                      </a:r>
                      <a:r>
                        <a:rPr lang="en-US" sz="2800" b="0" dirty="0">
                          <a:latin typeface="Kanit" pitchFamily="2" charset="-34"/>
                          <a:cs typeface="Kanit" pitchFamily="2" charset="-34"/>
                        </a:rPr>
                        <a:t>,</a:t>
                      </a:r>
                    </a:p>
                    <a:p>
                      <a:pPr>
                        <a:lnSpc>
                          <a:spcPct val="150000"/>
                        </a:lnSpc>
                      </a:pPr>
                      <a:r>
                        <a:rPr lang="en-US" sz="2800" b="0" dirty="0">
                          <a:latin typeface="Kanit" pitchFamily="2" charset="-34"/>
                          <a:cs typeface="Kanit" pitchFamily="2" charset="-34"/>
                        </a:rPr>
                        <a:t>GI upset), requires regular monitoring of serum </a:t>
                      </a:r>
                      <a:r>
                        <a:rPr lang="en-US" sz="2800" b="0" dirty="0" err="1">
                          <a:latin typeface="Kanit" pitchFamily="2" charset="-34"/>
                          <a:cs typeface="Kanit" pitchFamily="2" charset="-34"/>
                        </a:rPr>
                        <a:t>aluminium</a:t>
                      </a:r>
                      <a:endParaRPr lang="th-TH" sz="2800" b="0" dirty="0">
                        <a:latin typeface="Kanit" pitchFamily="2" charset="-34"/>
                        <a:cs typeface="Kanit" pitchFamily="2" charset="-34"/>
                      </a:endParaRPr>
                    </a:p>
                  </a:txBody>
                  <a:tcPr/>
                </a:tc>
                <a:extLst>
                  <a:ext uri="{0D108BD9-81ED-4DB2-BD59-A6C34878D82A}">
                    <a16:rowId xmlns:a16="http://schemas.microsoft.com/office/drawing/2014/main" val="2751387572"/>
                  </a:ext>
                </a:extLst>
              </a:tr>
            </a:tbl>
          </a:graphicData>
        </a:graphic>
      </p:graphicFrame>
    </p:spTree>
    <p:extLst>
      <p:ext uri="{BB962C8B-B14F-4D97-AF65-F5344CB8AC3E}">
        <p14:creationId xmlns:p14="http://schemas.microsoft.com/office/powerpoint/2010/main" val="336442975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E868E5-7CC3-774A-152B-2D1932F9B688}"/>
            </a:ext>
          </a:extLst>
        </p:cNvPr>
        <p:cNvGrpSpPr/>
        <p:nvPr/>
      </p:nvGrpSpPr>
      <p:grpSpPr>
        <a:xfrm>
          <a:off x="0" y="0"/>
          <a:ext cx="0" cy="0"/>
          <a:chOff x="0" y="0"/>
          <a:chExt cx="0" cy="0"/>
        </a:xfrm>
      </p:grpSpPr>
      <p:sp>
        <p:nvSpPr>
          <p:cNvPr id="4" name="กล่องข้อความ 3">
            <a:extLst>
              <a:ext uri="{FF2B5EF4-FFF2-40B4-BE49-F238E27FC236}">
                <a16:creationId xmlns:a16="http://schemas.microsoft.com/office/drawing/2014/main" id="{A97B89F6-EFCD-331E-D4D1-A21D81198690}"/>
              </a:ext>
            </a:extLst>
          </p:cNvPr>
          <p:cNvSpPr txBox="1"/>
          <p:nvPr/>
        </p:nvSpPr>
        <p:spPr>
          <a:xfrm>
            <a:off x="-94593" y="131152"/>
            <a:ext cx="12192000" cy="854080"/>
          </a:xfrm>
          <a:prstGeom prst="rect">
            <a:avLst/>
          </a:prstGeom>
          <a:noFill/>
        </p:spPr>
        <p:txBody>
          <a:bodyPr wrap="square">
            <a:spAutoFit/>
          </a:bodyPr>
          <a:lstStyle/>
          <a:p>
            <a:pPr algn="ctr">
              <a:lnSpc>
                <a:spcPct val="150000"/>
              </a:lnSpc>
            </a:pPr>
            <a:r>
              <a:rPr lang="en-US" sz="3600" dirty="0">
                <a:latin typeface="Kanit" pitchFamily="2" charset="-34"/>
                <a:cs typeface="Kanit" pitchFamily="2" charset="-34"/>
              </a:rPr>
              <a:t>Lanthanum carbonate</a:t>
            </a:r>
            <a:endParaRPr lang="th-TH" sz="3600" dirty="0">
              <a:latin typeface="Kanit" pitchFamily="2" charset="-34"/>
              <a:cs typeface="Kanit" pitchFamily="2" charset="-34"/>
            </a:endParaRPr>
          </a:p>
        </p:txBody>
      </p:sp>
      <p:sp>
        <p:nvSpPr>
          <p:cNvPr id="5" name="กล่องข้อความ 4">
            <a:extLst>
              <a:ext uri="{FF2B5EF4-FFF2-40B4-BE49-F238E27FC236}">
                <a16:creationId xmlns:a16="http://schemas.microsoft.com/office/drawing/2014/main" id="{39E8B910-B4E3-9474-AE19-05F6FA2ADD1D}"/>
              </a:ext>
            </a:extLst>
          </p:cNvPr>
          <p:cNvSpPr txBox="1"/>
          <p:nvPr/>
        </p:nvSpPr>
        <p:spPr>
          <a:xfrm>
            <a:off x="7924800" y="6265183"/>
            <a:ext cx="3878317" cy="461665"/>
          </a:xfrm>
          <a:prstGeom prst="rect">
            <a:avLst/>
          </a:prstGeom>
          <a:noFill/>
        </p:spPr>
        <p:txBody>
          <a:bodyPr wrap="square">
            <a:spAutoFit/>
          </a:bodyPr>
          <a:lstStyle/>
          <a:p>
            <a:r>
              <a:rPr lang="pt-BR" sz="2400" b="0" u="none" strike="noStrike" baseline="0" dirty="0">
                <a:solidFill>
                  <a:srgbClr val="000000"/>
                </a:solidFill>
                <a:latin typeface="Kanit" pitchFamily="2" charset="-34"/>
                <a:ea typeface="KaiTi" panose="020B0503020204020204" pitchFamily="49" charset="-122"/>
                <a:cs typeface="Kanit" pitchFamily="2" charset="-34"/>
              </a:rPr>
              <a:t>Aust Prescr 2017;40:9–14</a:t>
            </a:r>
            <a:endParaRPr lang="th-TH" sz="2400" dirty="0">
              <a:latin typeface="Kanit" pitchFamily="2" charset="-34"/>
              <a:ea typeface="KaiTi" panose="020B0503020204020204" pitchFamily="49" charset="-122"/>
              <a:cs typeface="Kanit" pitchFamily="2" charset="-34"/>
            </a:endParaRPr>
          </a:p>
        </p:txBody>
      </p:sp>
      <p:graphicFrame>
        <p:nvGraphicFramePr>
          <p:cNvPr id="7" name="ตาราง 6">
            <a:extLst>
              <a:ext uri="{FF2B5EF4-FFF2-40B4-BE49-F238E27FC236}">
                <a16:creationId xmlns:a16="http://schemas.microsoft.com/office/drawing/2014/main" id="{3F55871B-3BFA-3919-F00C-441F328E769B}"/>
              </a:ext>
            </a:extLst>
          </p:cNvPr>
          <p:cNvGraphicFramePr>
            <a:graphicFrameLocks noGrp="1"/>
          </p:cNvGraphicFramePr>
          <p:nvPr>
            <p:extLst>
              <p:ext uri="{D42A27DB-BD31-4B8C-83A1-F6EECF244321}">
                <p14:modId xmlns:p14="http://schemas.microsoft.com/office/powerpoint/2010/main" val="455624915"/>
              </p:ext>
            </p:extLst>
          </p:nvPr>
        </p:nvGraphicFramePr>
        <p:xfrm>
          <a:off x="528842" y="1265285"/>
          <a:ext cx="11134315" cy="4539929"/>
        </p:xfrm>
        <a:graphic>
          <a:graphicData uri="http://schemas.openxmlformats.org/drawingml/2006/table">
            <a:tbl>
              <a:tblPr firstRow="1" bandRow="1">
                <a:tableStyleId>{5C22544A-7EE6-4342-B048-85BDC9FD1C3A}</a:tableStyleId>
              </a:tblPr>
              <a:tblGrid>
                <a:gridCol w="3262600">
                  <a:extLst>
                    <a:ext uri="{9D8B030D-6E8A-4147-A177-3AD203B41FA5}">
                      <a16:colId xmlns:a16="http://schemas.microsoft.com/office/drawing/2014/main" val="1645202410"/>
                    </a:ext>
                  </a:extLst>
                </a:gridCol>
                <a:gridCol w="7871715">
                  <a:extLst>
                    <a:ext uri="{9D8B030D-6E8A-4147-A177-3AD203B41FA5}">
                      <a16:colId xmlns:a16="http://schemas.microsoft.com/office/drawing/2014/main" val="2815517110"/>
                    </a:ext>
                  </a:extLst>
                </a:gridCol>
              </a:tblGrid>
              <a:tr h="1080873">
                <a:tc>
                  <a:txBody>
                    <a:bodyPr/>
                    <a:lstStyle/>
                    <a:p>
                      <a:r>
                        <a:rPr lang="en-US" sz="2800" b="0" dirty="0">
                          <a:latin typeface="Kanit" pitchFamily="2" charset="-34"/>
                          <a:cs typeface="Kanit" pitchFamily="2" charset="-34"/>
                        </a:rPr>
                        <a:t>Form, strength</a:t>
                      </a:r>
                      <a:endParaRPr lang="th-TH" sz="2800" b="0" dirty="0">
                        <a:latin typeface="Kanit" pitchFamily="2" charset="-34"/>
                        <a:cs typeface="Kanit" pitchFamily="2" charset="-34"/>
                      </a:endParaRPr>
                    </a:p>
                  </a:txBody>
                  <a:tcPr/>
                </a:tc>
                <a:tc>
                  <a:txBody>
                    <a:bodyPr/>
                    <a:lstStyle/>
                    <a:p>
                      <a:pPr>
                        <a:lnSpc>
                          <a:spcPct val="150000"/>
                        </a:lnSpc>
                      </a:pPr>
                      <a:r>
                        <a:rPr lang="en-US" sz="2800" b="0" dirty="0">
                          <a:latin typeface="Kanit" pitchFamily="2" charset="-34"/>
                          <a:cs typeface="Kanit" pitchFamily="2" charset="-34"/>
                        </a:rPr>
                        <a:t>500 mg, 750 mg, 1000 mg chewable tablets</a:t>
                      </a:r>
                      <a:endParaRPr lang="th-TH" sz="2800" b="0" dirty="0">
                        <a:latin typeface="Kanit" pitchFamily="2" charset="-34"/>
                        <a:cs typeface="Kanit" pitchFamily="2" charset="-34"/>
                      </a:endParaRPr>
                    </a:p>
                  </a:txBody>
                  <a:tcPr/>
                </a:tc>
                <a:extLst>
                  <a:ext uri="{0D108BD9-81ED-4DB2-BD59-A6C34878D82A}">
                    <a16:rowId xmlns:a16="http://schemas.microsoft.com/office/drawing/2014/main" val="1753152322"/>
                  </a:ext>
                </a:extLst>
              </a:tr>
              <a:tr h="707715">
                <a:tc>
                  <a:txBody>
                    <a:bodyPr/>
                    <a:lstStyle/>
                    <a:p>
                      <a:r>
                        <a:rPr lang="en-US" sz="2800" b="0" dirty="0">
                          <a:latin typeface="Kanit" pitchFamily="2" charset="-34"/>
                          <a:cs typeface="Kanit" pitchFamily="2" charset="-34"/>
                        </a:rPr>
                        <a:t>Initial dose</a:t>
                      </a:r>
                      <a:endParaRPr lang="th-TH" sz="2800" b="0" dirty="0">
                        <a:latin typeface="Kanit" pitchFamily="2" charset="-34"/>
                        <a:cs typeface="Kanit" pitchFamily="2" charset="-34"/>
                      </a:endParaRPr>
                    </a:p>
                  </a:txBody>
                  <a:tcPr/>
                </a:tc>
                <a:tc>
                  <a:txBody>
                    <a:bodyPr/>
                    <a:lstStyle/>
                    <a:p>
                      <a:pPr>
                        <a:lnSpc>
                          <a:spcPct val="150000"/>
                        </a:lnSpc>
                      </a:pPr>
                      <a:r>
                        <a:rPr lang="en-US" sz="2800" b="0" dirty="0">
                          <a:latin typeface="Kanit" pitchFamily="2" charset="-34"/>
                          <a:cs typeface="Kanit" pitchFamily="2" charset="-34"/>
                        </a:rPr>
                        <a:t>1 x 3 a day with meals</a:t>
                      </a:r>
                      <a:endParaRPr lang="th-TH" sz="2800" b="0" dirty="0">
                        <a:latin typeface="Kanit" pitchFamily="2" charset="-34"/>
                        <a:cs typeface="Kanit" pitchFamily="2" charset="-34"/>
                      </a:endParaRPr>
                    </a:p>
                  </a:txBody>
                  <a:tcPr/>
                </a:tc>
                <a:extLst>
                  <a:ext uri="{0D108BD9-81ED-4DB2-BD59-A6C34878D82A}">
                    <a16:rowId xmlns:a16="http://schemas.microsoft.com/office/drawing/2014/main" val="1879780665"/>
                  </a:ext>
                </a:extLst>
              </a:tr>
              <a:tr h="707715">
                <a:tc>
                  <a:txBody>
                    <a:bodyPr/>
                    <a:lstStyle/>
                    <a:p>
                      <a:r>
                        <a:rPr lang="en-US" sz="2800" b="0" dirty="0">
                          <a:latin typeface="Kanit" pitchFamily="2" charset="-34"/>
                          <a:cs typeface="Kanit" pitchFamily="2" charset="-34"/>
                        </a:rPr>
                        <a:t>Maximum dose</a:t>
                      </a:r>
                      <a:endParaRPr lang="th-TH" sz="2800" b="0" dirty="0">
                        <a:latin typeface="Kanit" pitchFamily="2" charset="-34"/>
                        <a:cs typeface="Kanit" pitchFamily="2" charset="-34"/>
                      </a:endParaRPr>
                    </a:p>
                  </a:txBody>
                  <a:tcPr/>
                </a:tc>
                <a:tc>
                  <a:txBody>
                    <a:bodyPr/>
                    <a:lstStyle/>
                    <a:p>
                      <a:pPr>
                        <a:lnSpc>
                          <a:spcPct val="150000"/>
                        </a:lnSpc>
                      </a:pPr>
                      <a:r>
                        <a:rPr lang="en-US" sz="2800" b="0" dirty="0">
                          <a:latin typeface="Kanit" pitchFamily="2" charset="-34"/>
                          <a:cs typeface="Kanit" pitchFamily="2" charset="-34"/>
                        </a:rPr>
                        <a:t>1000 mg 3 times a day with meals</a:t>
                      </a:r>
                    </a:p>
                  </a:txBody>
                  <a:tcPr/>
                </a:tc>
                <a:extLst>
                  <a:ext uri="{0D108BD9-81ED-4DB2-BD59-A6C34878D82A}">
                    <a16:rowId xmlns:a16="http://schemas.microsoft.com/office/drawing/2014/main" val="161956851"/>
                  </a:ext>
                </a:extLst>
              </a:tr>
              <a:tr h="2043626">
                <a:tc>
                  <a:txBody>
                    <a:bodyPr/>
                    <a:lstStyle/>
                    <a:p>
                      <a:r>
                        <a:rPr lang="en-US" sz="2800" b="0" dirty="0">
                          <a:latin typeface="Kanit" pitchFamily="2" charset="-34"/>
                          <a:cs typeface="Kanit" pitchFamily="2" charset="-34"/>
                        </a:rPr>
                        <a:t>Disadvantages</a:t>
                      </a:r>
                      <a:endParaRPr lang="th-TH" sz="2800" b="0" dirty="0">
                        <a:latin typeface="Kanit" pitchFamily="2" charset="-34"/>
                        <a:cs typeface="Kanit" pitchFamily="2" charset="-34"/>
                      </a:endParaRPr>
                    </a:p>
                  </a:txBody>
                  <a:tcPr/>
                </a:tc>
                <a:tc>
                  <a:txBody>
                    <a:bodyPr/>
                    <a:lstStyle/>
                    <a:p>
                      <a:pPr>
                        <a:lnSpc>
                          <a:spcPct val="150000"/>
                        </a:lnSpc>
                      </a:pPr>
                      <a:r>
                        <a:rPr lang="en-US" sz="2800" b="0" dirty="0">
                          <a:solidFill>
                            <a:srgbClr val="C00000"/>
                          </a:solidFill>
                          <a:latin typeface="Kanit" pitchFamily="2" charset="-34"/>
                          <a:cs typeface="Kanit" pitchFamily="2" charset="-34"/>
                        </a:rPr>
                        <a:t>Expensive (500 mg 74 baht/tab)</a:t>
                      </a:r>
                      <a:r>
                        <a:rPr lang="en-US" sz="2800" b="0" dirty="0">
                          <a:latin typeface="Kanit" pitchFamily="2" charset="-34"/>
                          <a:cs typeface="Kanit" pitchFamily="2" charset="-34"/>
                        </a:rPr>
                        <a:t>, </a:t>
                      </a:r>
                    </a:p>
                    <a:p>
                      <a:pPr>
                        <a:lnSpc>
                          <a:spcPct val="150000"/>
                        </a:lnSpc>
                      </a:pPr>
                      <a:r>
                        <a:rPr lang="en-US" sz="2800" b="0" dirty="0">
                          <a:latin typeface="Kanit" pitchFamily="2" charset="-34"/>
                          <a:cs typeface="Kanit" pitchFamily="2" charset="-34"/>
                        </a:rPr>
                        <a:t>GI adverse effects, </a:t>
                      </a:r>
                    </a:p>
                    <a:p>
                      <a:pPr>
                        <a:lnSpc>
                          <a:spcPct val="150000"/>
                        </a:lnSpc>
                      </a:pPr>
                      <a:r>
                        <a:rPr lang="en-US" sz="2800" b="0" dirty="0">
                          <a:latin typeface="Kanit" pitchFamily="2" charset="-34"/>
                          <a:cs typeface="Kanit" pitchFamily="2" charset="-34"/>
                        </a:rPr>
                        <a:t>Uncertain long-term effects</a:t>
                      </a:r>
                      <a:endParaRPr lang="th-TH" sz="2800" b="0" dirty="0">
                        <a:latin typeface="Kanit" pitchFamily="2" charset="-34"/>
                        <a:cs typeface="Kanit" pitchFamily="2" charset="-34"/>
                      </a:endParaRPr>
                    </a:p>
                  </a:txBody>
                  <a:tcPr/>
                </a:tc>
                <a:extLst>
                  <a:ext uri="{0D108BD9-81ED-4DB2-BD59-A6C34878D82A}">
                    <a16:rowId xmlns:a16="http://schemas.microsoft.com/office/drawing/2014/main" val="2751387572"/>
                  </a:ext>
                </a:extLst>
              </a:tr>
            </a:tbl>
          </a:graphicData>
        </a:graphic>
      </p:graphicFrame>
    </p:spTree>
    <p:extLst>
      <p:ext uri="{BB962C8B-B14F-4D97-AF65-F5344CB8AC3E}">
        <p14:creationId xmlns:p14="http://schemas.microsoft.com/office/powerpoint/2010/main" val="54698902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E8966E-6C89-48C6-B325-E36B6FF394BF}"/>
            </a:ext>
          </a:extLst>
        </p:cNvPr>
        <p:cNvGrpSpPr/>
        <p:nvPr/>
      </p:nvGrpSpPr>
      <p:grpSpPr>
        <a:xfrm>
          <a:off x="0" y="0"/>
          <a:ext cx="0" cy="0"/>
          <a:chOff x="0" y="0"/>
          <a:chExt cx="0" cy="0"/>
        </a:xfrm>
      </p:grpSpPr>
      <p:sp>
        <p:nvSpPr>
          <p:cNvPr id="4" name="กล่องข้อความ 3">
            <a:extLst>
              <a:ext uri="{FF2B5EF4-FFF2-40B4-BE49-F238E27FC236}">
                <a16:creationId xmlns:a16="http://schemas.microsoft.com/office/drawing/2014/main" id="{46C65BAA-C632-16CA-93BD-58C2A8586CCF}"/>
              </a:ext>
            </a:extLst>
          </p:cNvPr>
          <p:cNvSpPr txBox="1"/>
          <p:nvPr/>
        </p:nvSpPr>
        <p:spPr>
          <a:xfrm>
            <a:off x="-94593" y="131152"/>
            <a:ext cx="12192000" cy="854080"/>
          </a:xfrm>
          <a:prstGeom prst="rect">
            <a:avLst/>
          </a:prstGeom>
          <a:noFill/>
        </p:spPr>
        <p:txBody>
          <a:bodyPr wrap="square">
            <a:spAutoFit/>
          </a:bodyPr>
          <a:lstStyle/>
          <a:p>
            <a:pPr algn="ctr">
              <a:lnSpc>
                <a:spcPct val="150000"/>
              </a:lnSpc>
            </a:pPr>
            <a:r>
              <a:rPr lang="en-US" sz="3600" dirty="0">
                <a:latin typeface="Kanit" pitchFamily="2" charset="-34"/>
                <a:cs typeface="Kanit" pitchFamily="2" charset="-34"/>
              </a:rPr>
              <a:t>Sevelamer hydrochloride</a:t>
            </a:r>
            <a:endParaRPr lang="th-TH" sz="3600" dirty="0">
              <a:latin typeface="Kanit" pitchFamily="2" charset="-34"/>
              <a:cs typeface="Kanit" pitchFamily="2" charset="-34"/>
            </a:endParaRPr>
          </a:p>
        </p:txBody>
      </p:sp>
      <p:sp>
        <p:nvSpPr>
          <p:cNvPr id="5" name="กล่องข้อความ 4">
            <a:extLst>
              <a:ext uri="{FF2B5EF4-FFF2-40B4-BE49-F238E27FC236}">
                <a16:creationId xmlns:a16="http://schemas.microsoft.com/office/drawing/2014/main" id="{6331ECC0-E8D8-5C2E-5ED7-3BF349D2A522}"/>
              </a:ext>
            </a:extLst>
          </p:cNvPr>
          <p:cNvSpPr txBox="1"/>
          <p:nvPr/>
        </p:nvSpPr>
        <p:spPr>
          <a:xfrm>
            <a:off x="7924800" y="6265183"/>
            <a:ext cx="3878317" cy="461665"/>
          </a:xfrm>
          <a:prstGeom prst="rect">
            <a:avLst/>
          </a:prstGeom>
          <a:noFill/>
        </p:spPr>
        <p:txBody>
          <a:bodyPr wrap="square">
            <a:spAutoFit/>
          </a:bodyPr>
          <a:lstStyle/>
          <a:p>
            <a:r>
              <a:rPr lang="pt-BR" sz="2400" b="0" u="none" strike="noStrike" baseline="0" dirty="0">
                <a:solidFill>
                  <a:srgbClr val="000000"/>
                </a:solidFill>
                <a:latin typeface="Kanit" pitchFamily="2" charset="-34"/>
                <a:ea typeface="KaiTi" panose="020B0503020204020204" pitchFamily="49" charset="-122"/>
                <a:cs typeface="Kanit" pitchFamily="2" charset="-34"/>
              </a:rPr>
              <a:t>Aust Prescr 2017;40:9–14</a:t>
            </a:r>
            <a:endParaRPr lang="th-TH" sz="2400" dirty="0">
              <a:latin typeface="Kanit" pitchFamily="2" charset="-34"/>
              <a:ea typeface="KaiTi" panose="020B0503020204020204" pitchFamily="49" charset="-122"/>
              <a:cs typeface="Kanit" pitchFamily="2" charset="-34"/>
            </a:endParaRPr>
          </a:p>
        </p:txBody>
      </p:sp>
      <p:graphicFrame>
        <p:nvGraphicFramePr>
          <p:cNvPr id="7" name="ตาราง 6">
            <a:extLst>
              <a:ext uri="{FF2B5EF4-FFF2-40B4-BE49-F238E27FC236}">
                <a16:creationId xmlns:a16="http://schemas.microsoft.com/office/drawing/2014/main" id="{E6B9F095-4B81-2911-05BD-3ADE6D4D817A}"/>
              </a:ext>
            </a:extLst>
          </p:cNvPr>
          <p:cNvGraphicFramePr>
            <a:graphicFrameLocks noGrp="1"/>
          </p:cNvGraphicFramePr>
          <p:nvPr>
            <p:extLst>
              <p:ext uri="{D42A27DB-BD31-4B8C-83A1-F6EECF244321}">
                <p14:modId xmlns:p14="http://schemas.microsoft.com/office/powerpoint/2010/main" val="4294595161"/>
              </p:ext>
            </p:extLst>
          </p:nvPr>
        </p:nvGraphicFramePr>
        <p:xfrm>
          <a:off x="1022555" y="1493885"/>
          <a:ext cx="10353368" cy="4632960"/>
        </p:xfrm>
        <a:graphic>
          <a:graphicData uri="http://schemas.openxmlformats.org/drawingml/2006/table">
            <a:tbl>
              <a:tblPr firstRow="1" bandRow="1">
                <a:tableStyleId>{5C22544A-7EE6-4342-B048-85BDC9FD1C3A}</a:tableStyleId>
              </a:tblPr>
              <a:tblGrid>
                <a:gridCol w="3235039">
                  <a:extLst>
                    <a:ext uri="{9D8B030D-6E8A-4147-A177-3AD203B41FA5}">
                      <a16:colId xmlns:a16="http://schemas.microsoft.com/office/drawing/2014/main" val="1645202410"/>
                    </a:ext>
                  </a:extLst>
                </a:gridCol>
                <a:gridCol w="7118329">
                  <a:extLst>
                    <a:ext uri="{9D8B030D-6E8A-4147-A177-3AD203B41FA5}">
                      <a16:colId xmlns:a16="http://schemas.microsoft.com/office/drawing/2014/main" val="2815517110"/>
                    </a:ext>
                  </a:extLst>
                </a:gridCol>
              </a:tblGrid>
              <a:tr h="670786">
                <a:tc>
                  <a:txBody>
                    <a:bodyPr/>
                    <a:lstStyle/>
                    <a:p>
                      <a:r>
                        <a:rPr lang="en-US" sz="2800" b="0" dirty="0">
                          <a:latin typeface="Kanit" pitchFamily="2" charset="-34"/>
                          <a:cs typeface="Kanit" pitchFamily="2" charset="-34"/>
                        </a:rPr>
                        <a:t>Form, strength</a:t>
                      </a:r>
                      <a:endParaRPr lang="th-TH" sz="2800" b="0" dirty="0">
                        <a:latin typeface="Kanit" pitchFamily="2" charset="-34"/>
                        <a:cs typeface="Kanit" pitchFamily="2" charset="-34"/>
                      </a:endParaRPr>
                    </a:p>
                  </a:txBody>
                  <a:tcPr/>
                </a:tc>
                <a:tc>
                  <a:txBody>
                    <a:bodyPr/>
                    <a:lstStyle/>
                    <a:p>
                      <a:pPr>
                        <a:lnSpc>
                          <a:spcPct val="150000"/>
                        </a:lnSpc>
                      </a:pPr>
                      <a:r>
                        <a:rPr lang="en-US" sz="2800" b="0" dirty="0">
                          <a:latin typeface="Kanit" pitchFamily="2" charset="-34"/>
                          <a:cs typeface="Kanit" pitchFamily="2" charset="-34"/>
                        </a:rPr>
                        <a:t>800 mg tablets</a:t>
                      </a:r>
                    </a:p>
                  </a:txBody>
                  <a:tcPr/>
                </a:tc>
                <a:extLst>
                  <a:ext uri="{0D108BD9-81ED-4DB2-BD59-A6C34878D82A}">
                    <a16:rowId xmlns:a16="http://schemas.microsoft.com/office/drawing/2014/main" val="1753152322"/>
                  </a:ext>
                </a:extLst>
              </a:tr>
              <a:tr h="670786">
                <a:tc>
                  <a:txBody>
                    <a:bodyPr/>
                    <a:lstStyle/>
                    <a:p>
                      <a:r>
                        <a:rPr lang="en-US" sz="2800" b="0" dirty="0">
                          <a:latin typeface="Kanit" pitchFamily="2" charset="-34"/>
                          <a:cs typeface="Kanit" pitchFamily="2" charset="-34"/>
                        </a:rPr>
                        <a:t>Initial dose</a:t>
                      </a:r>
                      <a:endParaRPr lang="th-TH" sz="2800" b="0" dirty="0">
                        <a:latin typeface="Kanit" pitchFamily="2" charset="-34"/>
                        <a:cs typeface="Kanit" pitchFamily="2" charset="-34"/>
                      </a:endParaRPr>
                    </a:p>
                  </a:txBody>
                  <a:tcPr/>
                </a:tc>
                <a:tc>
                  <a:txBody>
                    <a:bodyPr/>
                    <a:lstStyle/>
                    <a:p>
                      <a:pPr>
                        <a:lnSpc>
                          <a:spcPct val="150000"/>
                        </a:lnSpc>
                      </a:pPr>
                      <a:r>
                        <a:rPr lang="en-US" sz="2800" b="0" dirty="0">
                          <a:latin typeface="Kanit" pitchFamily="2" charset="-34"/>
                          <a:cs typeface="Kanit" pitchFamily="2" charset="-34"/>
                        </a:rPr>
                        <a:t>1–3 tablets a day with meals</a:t>
                      </a:r>
                    </a:p>
                  </a:txBody>
                  <a:tcPr/>
                </a:tc>
                <a:extLst>
                  <a:ext uri="{0D108BD9-81ED-4DB2-BD59-A6C34878D82A}">
                    <a16:rowId xmlns:a16="http://schemas.microsoft.com/office/drawing/2014/main" val="1879780665"/>
                  </a:ext>
                </a:extLst>
              </a:tr>
              <a:tr h="670786">
                <a:tc>
                  <a:txBody>
                    <a:bodyPr/>
                    <a:lstStyle/>
                    <a:p>
                      <a:r>
                        <a:rPr lang="en-US" sz="2800" b="0" dirty="0">
                          <a:latin typeface="Kanit" pitchFamily="2" charset="-34"/>
                          <a:cs typeface="Kanit" pitchFamily="2" charset="-34"/>
                        </a:rPr>
                        <a:t>Maximum  dose</a:t>
                      </a:r>
                      <a:endParaRPr lang="th-TH" sz="2800" b="0" dirty="0">
                        <a:latin typeface="Kanit" pitchFamily="2" charset="-34"/>
                        <a:cs typeface="Kanit" pitchFamily="2" charset="-34"/>
                      </a:endParaRPr>
                    </a:p>
                  </a:txBody>
                  <a:tcPr/>
                </a:tc>
                <a:tc>
                  <a:txBody>
                    <a:bodyPr/>
                    <a:lstStyle/>
                    <a:p>
                      <a:pPr>
                        <a:lnSpc>
                          <a:spcPct val="150000"/>
                        </a:lnSpc>
                      </a:pPr>
                      <a:r>
                        <a:rPr lang="en-US" sz="2800" b="0" dirty="0">
                          <a:latin typeface="Kanit" pitchFamily="2" charset="-34"/>
                          <a:cs typeface="Kanit" pitchFamily="2" charset="-34"/>
                        </a:rPr>
                        <a:t>0.3 g/kg/day (</a:t>
                      </a:r>
                      <a:r>
                        <a:rPr lang="en-US" sz="2800" b="0" dirty="0" err="1">
                          <a:latin typeface="Kanit" pitchFamily="2" charset="-34"/>
                          <a:cs typeface="Kanit" pitchFamily="2" charset="-34"/>
                        </a:rPr>
                        <a:t>bw</a:t>
                      </a:r>
                      <a:r>
                        <a:rPr lang="en-US" sz="2800" b="0" dirty="0">
                          <a:latin typeface="Kanit" pitchFamily="2" charset="-34"/>
                          <a:cs typeface="Kanit" pitchFamily="2" charset="-34"/>
                        </a:rPr>
                        <a:t> 50 kg max = 18 tab)</a:t>
                      </a:r>
                    </a:p>
                  </a:txBody>
                  <a:tcPr/>
                </a:tc>
                <a:extLst>
                  <a:ext uri="{0D108BD9-81ED-4DB2-BD59-A6C34878D82A}">
                    <a16:rowId xmlns:a16="http://schemas.microsoft.com/office/drawing/2014/main" val="161956851"/>
                  </a:ext>
                </a:extLst>
              </a:tr>
              <a:tr h="2570091">
                <a:tc>
                  <a:txBody>
                    <a:bodyPr/>
                    <a:lstStyle/>
                    <a:p>
                      <a:r>
                        <a:rPr lang="en-US" sz="2800" b="0" dirty="0">
                          <a:latin typeface="Kanit" pitchFamily="2" charset="-34"/>
                          <a:cs typeface="Kanit" pitchFamily="2" charset="-34"/>
                        </a:rPr>
                        <a:t>Disadvantages</a:t>
                      </a:r>
                      <a:endParaRPr lang="th-TH" sz="2800" b="0" dirty="0">
                        <a:latin typeface="Kanit" pitchFamily="2" charset="-34"/>
                        <a:cs typeface="Kanit" pitchFamily="2" charset="-34"/>
                      </a:endParaRPr>
                    </a:p>
                  </a:txBody>
                  <a:tcPr/>
                </a:tc>
                <a:tc>
                  <a:txBody>
                    <a:bodyPr/>
                    <a:lstStyle/>
                    <a:p>
                      <a:pPr>
                        <a:lnSpc>
                          <a:spcPct val="150000"/>
                        </a:lnSpc>
                      </a:pPr>
                      <a:r>
                        <a:rPr lang="en-US" sz="2800" b="0" dirty="0">
                          <a:solidFill>
                            <a:srgbClr val="C00000"/>
                          </a:solidFill>
                          <a:latin typeface="Kanit" pitchFamily="2" charset="-34"/>
                          <a:cs typeface="Kanit" pitchFamily="2" charset="-34"/>
                        </a:rPr>
                        <a:t>Expensive (Sevelamer carbonate </a:t>
                      </a:r>
                      <a:br>
                        <a:rPr lang="en-US" sz="2800" b="0" dirty="0">
                          <a:solidFill>
                            <a:srgbClr val="C00000"/>
                          </a:solidFill>
                          <a:latin typeface="Kanit" pitchFamily="2" charset="-34"/>
                          <a:cs typeface="Kanit" pitchFamily="2" charset="-34"/>
                        </a:rPr>
                      </a:br>
                      <a:r>
                        <a:rPr lang="en-US" sz="2800" b="0" dirty="0">
                          <a:solidFill>
                            <a:srgbClr val="C00000"/>
                          </a:solidFill>
                          <a:latin typeface="Kanit" pitchFamily="2" charset="-34"/>
                          <a:cs typeface="Kanit" pitchFamily="2" charset="-34"/>
                        </a:rPr>
                        <a:t>800 mg 56 baht/tab)</a:t>
                      </a:r>
                      <a:r>
                        <a:rPr lang="en-US" sz="2800" b="0" dirty="0">
                          <a:latin typeface="Kanit" pitchFamily="2" charset="-34"/>
                          <a:cs typeface="Kanit" pitchFamily="2" charset="-34"/>
                        </a:rPr>
                        <a:t>, </a:t>
                      </a:r>
                    </a:p>
                    <a:p>
                      <a:pPr>
                        <a:lnSpc>
                          <a:spcPct val="150000"/>
                        </a:lnSpc>
                      </a:pPr>
                      <a:r>
                        <a:rPr lang="en-US" sz="2800" b="0" dirty="0">
                          <a:latin typeface="Kanit" pitchFamily="2" charset="-34"/>
                          <a:cs typeface="Kanit" pitchFamily="2" charset="-34"/>
                        </a:rPr>
                        <a:t>high pill burden,</a:t>
                      </a:r>
                    </a:p>
                    <a:p>
                      <a:pPr>
                        <a:lnSpc>
                          <a:spcPct val="150000"/>
                        </a:lnSpc>
                      </a:pPr>
                      <a:r>
                        <a:rPr lang="en-US" sz="2800" b="0" dirty="0">
                          <a:latin typeface="Kanit" pitchFamily="2" charset="-34"/>
                          <a:cs typeface="Kanit" pitchFamily="2" charset="-34"/>
                        </a:rPr>
                        <a:t>GI adverse effects (bloating)</a:t>
                      </a:r>
                      <a:endParaRPr lang="th-TH" sz="2800" b="0" dirty="0">
                        <a:latin typeface="Kanit" pitchFamily="2" charset="-34"/>
                        <a:cs typeface="Kanit" pitchFamily="2" charset="-34"/>
                      </a:endParaRPr>
                    </a:p>
                  </a:txBody>
                  <a:tcPr/>
                </a:tc>
                <a:extLst>
                  <a:ext uri="{0D108BD9-81ED-4DB2-BD59-A6C34878D82A}">
                    <a16:rowId xmlns:a16="http://schemas.microsoft.com/office/drawing/2014/main" val="2751387572"/>
                  </a:ext>
                </a:extLst>
              </a:tr>
            </a:tbl>
          </a:graphicData>
        </a:graphic>
      </p:graphicFrame>
    </p:spTree>
    <p:extLst>
      <p:ext uri="{BB962C8B-B14F-4D97-AF65-F5344CB8AC3E}">
        <p14:creationId xmlns:p14="http://schemas.microsoft.com/office/powerpoint/2010/main" val="384108585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3C8655-E227-18D8-03D1-507DF91436B4}"/>
            </a:ext>
          </a:extLst>
        </p:cNvPr>
        <p:cNvGrpSpPr/>
        <p:nvPr/>
      </p:nvGrpSpPr>
      <p:grpSpPr>
        <a:xfrm>
          <a:off x="0" y="0"/>
          <a:ext cx="0" cy="0"/>
          <a:chOff x="0" y="0"/>
          <a:chExt cx="0" cy="0"/>
        </a:xfrm>
      </p:grpSpPr>
      <p:sp>
        <p:nvSpPr>
          <p:cNvPr id="4" name="กล่องข้อความ 3">
            <a:extLst>
              <a:ext uri="{FF2B5EF4-FFF2-40B4-BE49-F238E27FC236}">
                <a16:creationId xmlns:a16="http://schemas.microsoft.com/office/drawing/2014/main" id="{382A3A3B-476E-5A3F-A502-7D1D0CB74E40}"/>
              </a:ext>
            </a:extLst>
          </p:cNvPr>
          <p:cNvSpPr txBox="1"/>
          <p:nvPr/>
        </p:nvSpPr>
        <p:spPr>
          <a:xfrm>
            <a:off x="0" y="159113"/>
            <a:ext cx="12192000" cy="854080"/>
          </a:xfrm>
          <a:prstGeom prst="rect">
            <a:avLst/>
          </a:prstGeom>
          <a:noFill/>
        </p:spPr>
        <p:txBody>
          <a:bodyPr wrap="square">
            <a:spAutoFit/>
          </a:bodyPr>
          <a:lstStyle/>
          <a:p>
            <a:pPr algn="ctr">
              <a:lnSpc>
                <a:spcPct val="150000"/>
              </a:lnSpc>
            </a:pPr>
            <a:r>
              <a:rPr lang="en-US" sz="3600" dirty="0">
                <a:latin typeface="Kanit" pitchFamily="2" charset="-34"/>
                <a:cs typeface="Kanit" pitchFamily="2" charset="-34"/>
              </a:rPr>
              <a:t>Vitamin D receptor activator (VDRA) : </a:t>
            </a:r>
          </a:p>
        </p:txBody>
      </p:sp>
      <p:pic>
        <p:nvPicPr>
          <p:cNvPr id="8" name="รูปภาพ 7">
            <a:extLst>
              <a:ext uri="{FF2B5EF4-FFF2-40B4-BE49-F238E27FC236}">
                <a16:creationId xmlns:a16="http://schemas.microsoft.com/office/drawing/2014/main" id="{17BF187A-19F7-3889-5FC4-ABDED534EDBC}"/>
              </a:ext>
            </a:extLst>
          </p:cNvPr>
          <p:cNvPicPr>
            <a:picLocks noChangeAspect="1"/>
          </p:cNvPicPr>
          <p:nvPr/>
        </p:nvPicPr>
        <p:blipFill>
          <a:blip r:embed="rId3"/>
          <a:stretch>
            <a:fillRect/>
          </a:stretch>
        </p:blipFill>
        <p:spPr>
          <a:xfrm>
            <a:off x="1330036" y="1158880"/>
            <a:ext cx="9351819" cy="5540007"/>
          </a:xfrm>
          <a:prstGeom prst="rect">
            <a:avLst/>
          </a:prstGeom>
        </p:spPr>
      </p:pic>
      <p:grpSp>
        <p:nvGrpSpPr>
          <p:cNvPr id="2" name="กลุ่ม 1">
            <a:extLst>
              <a:ext uri="{FF2B5EF4-FFF2-40B4-BE49-F238E27FC236}">
                <a16:creationId xmlns:a16="http://schemas.microsoft.com/office/drawing/2014/main" id="{B89F397E-E449-4A5D-8148-F0744D07A3B2}"/>
              </a:ext>
            </a:extLst>
          </p:cNvPr>
          <p:cNvGrpSpPr/>
          <p:nvPr/>
        </p:nvGrpSpPr>
        <p:grpSpPr>
          <a:xfrm>
            <a:off x="3403600" y="3068320"/>
            <a:ext cx="1879600" cy="2794000"/>
            <a:chOff x="3403600" y="3068320"/>
            <a:chExt cx="1879600" cy="2794000"/>
          </a:xfrm>
        </p:grpSpPr>
        <p:cxnSp>
          <p:nvCxnSpPr>
            <p:cNvPr id="3" name="ตัวเชื่อมต่อตรง 2">
              <a:extLst>
                <a:ext uri="{FF2B5EF4-FFF2-40B4-BE49-F238E27FC236}">
                  <a16:creationId xmlns:a16="http://schemas.microsoft.com/office/drawing/2014/main" id="{C54563DE-1175-9D5F-2400-C56B512097DC}"/>
                </a:ext>
              </a:extLst>
            </p:cNvPr>
            <p:cNvCxnSpPr/>
            <p:nvPr/>
          </p:nvCxnSpPr>
          <p:spPr>
            <a:xfrm>
              <a:off x="3779520" y="3388360"/>
              <a:ext cx="325120"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6" name="ลูกศรเชื่อมต่อแบบตรง 5">
              <a:extLst>
                <a:ext uri="{FF2B5EF4-FFF2-40B4-BE49-F238E27FC236}">
                  <a16:creationId xmlns:a16="http://schemas.microsoft.com/office/drawing/2014/main" id="{FC197FFA-D4CB-69BC-1657-4D59BBBF5C2F}"/>
                </a:ext>
              </a:extLst>
            </p:cNvPr>
            <p:cNvCxnSpPr/>
            <p:nvPr/>
          </p:nvCxnSpPr>
          <p:spPr>
            <a:xfrm flipH="1" flipV="1">
              <a:off x="3403600" y="3068320"/>
              <a:ext cx="1879600" cy="2794000"/>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7" name="กลุ่ม 16">
            <a:extLst>
              <a:ext uri="{FF2B5EF4-FFF2-40B4-BE49-F238E27FC236}">
                <a16:creationId xmlns:a16="http://schemas.microsoft.com/office/drawing/2014/main" id="{0312932E-E548-40D9-6FF9-7DB8C53ECC50}"/>
              </a:ext>
            </a:extLst>
          </p:cNvPr>
          <p:cNvGrpSpPr/>
          <p:nvPr/>
        </p:nvGrpSpPr>
        <p:grpSpPr>
          <a:xfrm>
            <a:off x="2174240" y="4551680"/>
            <a:ext cx="8239760" cy="2055767"/>
            <a:chOff x="2174240" y="4551680"/>
            <a:chExt cx="8239760" cy="2055767"/>
          </a:xfrm>
        </p:grpSpPr>
        <p:sp>
          <p:nvSpPr>
            <p:cNvPr id="10" name="สี่เหลี่ยมผืนผ้า 9">
              <a:extLst>
                <a:ext uri="{FF2B5EF4-FFF2-40B4-BE49-F238E27FC236}">
                  <a16:creationId xmlns:a16="http://schemas.microsoft.com/office/drawing/2014/main" id="{91CC50D1-FDE6-BB37-8D9B-CF3A2A2FC28C}"/>
                </a:ext>
              </a:extLst>
            </p:cNvPr>
            <p:cNvSpPr/>
            <p:nvPr/>
          </p:nvSpPr>
          <p:spPr>
            <a:xfrm>
              <a:off x="8971280" y="5323200"/>
              <a:ext cx="1442720" cy="264800"/>
            </a:xfrm>
            <a:prstGeom prst="rect">
              <a:avLst/>
            </a:prstGeom>
            <a:noFill/>
            <a:ln w="5715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h-TH"/>
            </a:p>
          </p:txBody>
        </p:sp>
        <p:grpSp>
          <p:nvGrpSpPr>
            <p:cNvPr id="16" name="กลุ่ม 15">
              <a:extLst>
                <a:ext uri="{FF2B5EF4-FFF2-40B4-BE49-F238E27FC236}">
                  <a16:creationId xmlns:a16="http://schemas.microsoft.com/office/drawing/2014/main" id="{9F010775-01F1-3BBC-7607-42119FDBA5F7}"/>
                </a:ext>
              </a:extLst>
            </p:cNvPr>
            <p:cNvGrpSpPr/>
            <p:nvPr/>
          </p:nvGrpSpPr>
          <p:grpSpPr>
            <a:xfrm>
              <a:off x="2174240" y="4551680"/>
              <a:ext cx="6888480" cy="2055767"/>
              <a:chOff x="2174240" y="4551680"/>
              <a:chExt cx="6888480" cy="2055767"/>
            </a:xfrm>
          </p:grpSpPr>
          <p:sp>
            <p:nvSpPr>
              <p:cNvPr id="7" name="สี่เหลี่ยมผืนผ้า 6">
                <a:extLst>
                  <a:ext uri="{FF2B5EF4-FFF2-40B4-BE49-F238E27FC236}">
                    <a16:creationId xmlns:a16="http://schemas.microsoft.com/office/drawing/2014/main" id="{87017564-DEA8-E001-0C8C-239ECA48568A}"/>
                  </a:ext>
                </a:extLst>
              </p:cNvPr>
              <p:cNvSpPr/>
              <p:nvPr/>
            </p:nvSpPr>
            <p:spPr>
              <a:xfrm>
                <a:off x="2174240" y="5486400"/>
                <a:ext cx="1442720" cy="375920"/>
              </a:xfrm>
              <a:prstGeom prst="rect">
                <a:avLst/>
              </a:prstGeom>
              <a:noFill/>
              <a:ln w="5715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h-TH"/>
              </a:p>
            </p:txBody>
          </p:sp>
          <p:grpSp>
            <p:nvGrpSpPr>
              <p:cNvPr id="15" name="กลุ่ม 14">
                <a:extLst>
                  <a:ext uri="{FF2B5EF4-FFF2-40B4-BE49-F238E27FC236}">
                    <a16:creationId xmlns:a16="http://schemas.microsoft.com/office/drawing/2014/main" id="{D8D0A26C-1F30-BDAE-DAB2-693590D279C4}"/>
                  </a:ext>
                </a:extLst>
              </p:cNvPr>
              <p:cNvGrpSpPr/>
              <p:nvPr/>
            </p:nvGrpSpPr>
            <p:grpSpPr>
              <a:xfrm>
                <a:off x="2987040" y="4551680"/>
                <a:ext cx="6075680" cy="2055767"/>
                <a:chOff x="2987040" y="4551680"/>
                <a:chExt cx="6075680" cy="2055767"/>
              </a:xfrm>
            </p:grpSpPr>
            <p:sp>
              <p:nvSpPr>
                <p:cNvPr id="9" name="สี่เหลี่ยมผืนผ้า 8">
                  <a:extLst>
                    <a:ext uri="{FF2B5EF4-FFF2-40B4-BE49-F238E27FC236}">
                      <a16:creationId xmlns:a16="http://schemas.microsoft.com/office/drawing/2014/main" id="{963B228B-7B62-7A23-89FE-2F595B532E06}"/>
                    </a:ext>
                  </a:extLst>
                </p:cNvPr>
                <p:cNvSpPr/>
                <p:nvPr/>
              </p:nvSpPr>
              <p:spPr>
                <a:xfrm>
                  <a:off x="5374640" y="6231527"/>
                  <a:ext cx="1442720" cy="375920"/>
                </a:xfrm>
                <a:prstGeom prst="rect">
                  <a:avLst/>
                </a:prstGeom>
                <a:noFill/>
                <a:ln w="5715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h-TH"/>
                </a:p>
              </p:txBody>
            </p:sp>
            <p:grpSp>
              <p:nvGrpSpPr>
                <p:cNvPr id="11" name="กลุ่ม 10">
                  <a:extLst>
                    <a:ext uri="{FF2B5EF4-FFF2-40B4-BE49-F238E27FC236}">
                      <a16:creationId xmlns:a16="http://schemas.microsoft.com/office/drawing/2014/main" id="{D6FDED7C-0F93-CADB-AB33-DA4E9289DFCC}"/>
                    </a:ext>
                  </a:extLst>
                </p:cNvPr>
                <p:cNvGrpSpPr/>
                <p:nvPr/>
              </p:nvGrpSpPr>
              <p:grpSpPr>
                <a:xfrm>
                  <a:off x="2987040" y="4551680"/>
                  <a:ext cx="6075680" cy="1310640"/>
                  <a:chOff x="2987040" y="4551680"/>
                  <a:chExt cx="6075680" cy="1310640"/>
                </a:xfrm>
              </p:grpSpPr>
              <p:cxnSp>
                <p:nvCxnSpPr>
                  <p:cNvPr id="5" name="ลูกศรเชื่อมต่อแบบตรง 4">
                    <a:extLst>
                      <a:ext uri="{FF2B5EF4-FFF2-40B4-BE49-F238E27FC236}">
                        <a16:creationId xmlns:a16="http://schemas.microsoft.com/office/drawing/2014/main" id="{1415C764-3485-0E7F-110D-3715AD272566}"/>
                      </a:ext>
                    </a:extLst>
                  </p:cNvPr>
                  <p:cNvCxnSpPr/>
                  <p:nvPr/>
                </p:nvCxnSpPr>
                <p:spPr>
                  <a:xfrm flipV="1">
                    <a:off x="6918960" y="4551680"/>
                    <a:ext cx="2143760" cy="1310640"/>
                  </a:xfrm>
                  <a:prstGeom prst="straightConnector1">
                    <a:avLst/>
                  </a:prstGeom>
                  <a:ln w="76200" cap="flat" cmpd="sng" algn="ctr">
                    <a:solidFill>
                      <a:srgbClr val="00B05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2" name="ลูกศรเชื่อมต่อแบบตรง 11">
                    <a:extLst>
                      <a:ext uri="{FF2B5EF4-FFF2-40B4-BE49-F238E27FC236}">
                        <a16:creationId xmlns:a16="http://schemas.microsoft.com/office/drawing/2014/main" id="{C6A4E957-6C5C-648D-FA30-EDA8764C7EB7}"/>
                      </a:ext>
                    </a:extLst>
                  </p:cNvPr>
                  <p:cNvCxnSpPr/>
                  <p:nvPr/>
                </p:nvCxnSpPr>
                <p:spPr>
                  <a:xfrm flipH="1" flipV="1">
                    <a:off x="2987040" y="4815840"/>
                    <a:ext cx="2296160" cy="1046480"/>
                  </a:xfrm>
                  <a:prstGeom prst="straightConnector1">
                    <a:avLst/>
                  </a:prstGeom>
                  <a:ln w="76200" cap="flat" cmpd="sng" algn="ctr">
                    <a:solidFill>
                      <a:srgbClr val="00B05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13" name="เครื่องหมายบวก 12">
                    <a:extLst>
                      <a:ext uri="{FF2B5EF4-FFF2-40B4-BE49-F238E27FC236}">
                        <a16:creationId xmlns:a16="http://schemas.microsoft.com/office/drawing/2014/main" id="{531B3766-CA56-B528-F8CC-295CC86919EB}"/>
                      </a:ext>
                    </a:extLst>
                  </p:cNvPr>
                  <p:cNvSpPr/>
                  <p:nvPr/>
                </p:nvSpPr>
                <p:spPr>
                  <a:xfrm>
                    <a:off x="7760652" y="4646227"/>
                    <a:ext cx="460375" cy="339225"/>
                  </a:xfrm>
                  <a:prstGeom prst="mathPlus">
                    <a:avLst/>
                  </a:prstGeom>
                  <a:solidFill>
                    <a:srgbClr val="00B050"/>
                  </a:solidFill>
                  <a:ln w="28575">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14" name="เครื่องหมายบวก 13">
                    <a:extLst>
                      <a:ext uri="{FF2B5EF4-FFF2-40B4-BE49-F238E27FC236}">
                        <a16:creationId xmlns:a16="http://schemas.microsoft.com/office/drawing/2014/main" id="{BC3FF691-554F-96C9-5F25-C765BCED238C}"/>
                      </a:ext>
                    </a:extLst>
                  </p:cNvPr>
                  <p:cNvSpPr/>
                  <p:nvPr/>
                </p:nvSpPr>
                <p:spPr>
                  <a:xfrm>
                    <a:off x="3779520" y="4752908"/>
                    <a:ext cx="460375" cy="339225"/>
                  </a:xfrm>
                  <a:prstGeom prst="mathPlus">
                    <a:avLst/>
                  </a:prstGeom>
                  <a:solidFill>
                    <a:srgbClr val="00B050"/>
                  </a:solidFill>
                  <a:ln w="28575">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h-TH"/>
                  </a:p>
                </p:txBody>
              </p:sp>
            </p:grpSp>
          </p:grpSp>
        </p:grpSp>
      </p:grpSp>
    </p:spTree>
    <p:extLst>
      <p:ext uri="{BB962C8B-B14F-4D97-AF65-F5344CB8AC3E}">
        <p14:creationId xmlns:p14="http://schemas.microsoft.com/office/powerpoint/2010/main" val="6629841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down)">
                                      <p:cBhvr>
                                        <p:cTn id="1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6DA8B2-674E-7ED4-D538-C9307D3F189E}"/>
            </a:ext>
          </a:extLst>
        </p:cNvPr>
        <p:cNvGrpSpPr/>
        <p:nvPr/>
      </p:nvGrpSpPr>
      <p:grpSpPr>
        <a:xfrm>
          <a:off x="0" y="0"/>
          <a:ext cx="0" cy="0"/>
          <a:chOff x="0" y="0"/>
          <a:chExt cx="0" cy="0"/>
        </a:xfrm>
      </p:grpSpPr>
      <p:sp>
        <p:nvSpPr>
          <p:cNvPr id="3" name="ชื่อเรื่องรอง 2">
            <a:extLst>
              <a:ext uri="{FF2B5EF4-FFF2-40B4-BE49-F238E27FC236}">
                <a16:creationId xmlns:a16="http://schemas.microsoft.com/office/drawing/2014/main" id="{87F6A030-BFE7-1B1C-2DD0-F037A060A6C1}"/>
              </a:ext>
            </a:extLst>
          </p:cNvPr>
          <p:cNvSpPr>
            <a:spLocks noGrp="1"/>
          </p:cNvSpPr>
          <p:nvPr>
            <p:ph type="subTitle" idx="1"/>
          </p:nvPr>
        </p:nvSpPr>
        <p:spPr>
          <a:xfrm>
            <a:off x="1129969" y="1109983"/>
            <a:ext cx="10389483" cy="4952887"/>
          </a:xfrm>
        </p:spPr>
        <p:txBody>
          <a:bodyPr>
            <a:noAutofit/>
          </a:bodyPr>
          <a:lstStyle/>
          <a:p>
            <a:pPr marL="457200" lvl="0" indent="-457200" algn="l">
              <a:lnSpc>
                <a:spcPct val="150000"/>
              </a:lnSpc>
              <a:spcAft>
                <a:spcPts val="800"/>
              </a:spcAft>
              <a:buSzPct val="70000"/>
              <a:buFont typeface="Courier New" panose="02070309020205020404" pitchFamily="49" charset="0"/>
              <a:buChar char="o"/>
              <a:tabLst>
                <a:tab pos="457200" algn="l"/>
              </a:tabLst>
            </a:pPr>
            <a:r>
              <a:rPr lang="en-US" sz="2800" kern="100" dirty="0">
                <a:effectLst/>
                <a:latin typeface="Kanit" pitchFamily="2" charset="-34"/>
                <a:ea typeface="Aptos" panose="020B0004020202020204" pitchFamily="34" charset="0"/>
                <a:cs typeface="Kanit" pitchFamily="2" charset="-34"/>
              </a:rPr>
              <a:t>Native vit-D may lead to improved control of SHPT in patients not yet on dialysis and in those treated by dialysis but no beneficial effect has been observed in a subsequent meta-analysis. </a:t>
            </a:r>
          </a:p>
          <a:p>
            <a:pPr marL="457200" lvl="0" indent="-457200" algn="l">
              <a:lnSpc>
                <a:spcPct val="150000"/>
              </a:lnSpc>
              <a:spcAft>
                <a:spcPts val="800"/>
              </a:spcAft>
              <a:buSzPct val="70000"/>
              <a:buFont typeface="Courier New" panose="02070309020205020404" pitchFamily="49" charset="0"/>
              <a:buChar char="o"/>
              <a:tabLst>
                <a:tab pos="457200" algn="l"/>
              </a:tabLst>
            </a:pPr>
            <a:r>
              <a:rPr lang="en-US" sz="2800" kern="100" dirty="0">
                <a:effectLst/>
                <a:latin typeface="Kanit" pitchFamily="2" charset="-34"/>
                <a:ea typeface="Aptos" panose="020B0004020202020204" pitchFamily="34" charset="0"/>
                <a:cs typeface="Kanit" pitchFamily="2" charset="-34"/>
              </a:rPr>
              <a:t>Most importantly, randomized controlled trials with native vit-D have not been performed so far to evaluate hard clinical outcomes of patients with CKD.</a:t>
            </a:r>
          </a:p>
        </p:txBody>
      </p:sp>
      <p:sp>
        <p:nvSpPr>
          <p:cNvPr id="4" name="กล่องข้อความ 3">
            <a:extLst>
              <a:ext uri="{FF2B5EF4-FFF2-40B4-BE49-F238E27FC236}">
                <a16:creationId xmlns:a16="http://schemas.microsoft.com/office/drawing/2014/main" id="{2D06044F-EB4C-D386-A6E9-17619E262949}"/>
              </a:ext>
            </a:extLst>
          </p:cNvPr>
          <p:cNvSpPr txBox="1"/>
          <p:nvPr/>
        </p:nvSpPr>
        <p:spPr>
          <a:xfrm>
            <a:off x="-24998" y="189593"/>
            <a:ext cx="12192000" cy="854080"/>
          </a:xfrm>
          <a:prstGeom prst="rect">
            <a:avLst/>
          </a:prstGeom>
          <a:noFill/>
        </p:spPr>
        <p:txBody>
          <a:bodyPr wrap="square">
            <a:spAutoFit/>
          </a:bodyPr>
          <a:lstStyle/>
          <a:p>
            <a:pPr algn="ctr">
              <a:lnSpc>
                <a:spcPct val="150000"/>
              </a:lnSpc>
            </a:pPr>
            <a:r>
              <a:rPr lang="en-US" sz="3600" dirty="0">
                <a:latin typeface="Kanit" pitchFamily="2" charset="-34"/>
                <a:cs typeface="Kanit" pitchFamily="2" charset="-34"/>
              </a:rPr>
              <a:t>Treatment of SHPT with Native Vit-D</a:t>
            </a:r>
            <a:endParaRPr lang="th-TH" sz="3600" dirty="0">
              <a:latin typeface="Kanit" pitchFamily="2" charset="-34"/>
              <a:cs typeface="Kanit" pitchFamily="2" charset="-34"/>
            </a:endParaRPr>
          </a:p>
        </p:txBody>
      </p:sp>
      <p:sp>
        <p:nvSpPr>
          <p:cNvPr id="5" name="กล่องข้อความ 4">
            <a:extLst>
              <a:ext uri="{FF2B5EF4-FFF2-40B4-BE49-F238E27FC236}">
                <a16:creationId xmlns:a16="http://schemas.microsoft.com/office/drawing/2014/main" id="{7E3452C1-C124-B9BA-0163-54422DFFCB58}"/>
              </a:ext>
            </a:extLst>
          </p:cNvPr>
          <p:cNvSpPr txBox="1"/>
          <p:nvPr/>
        </p:nvSpPr>
        <p:spPr>
          <a:xfrm>
            <a:off x="6615691" y="6206742"/>
            <a:ext cx="5271509" cy="461665"/>
          </a:xfrm>
          <a:prstGeom prst="rect">
            <a:avLst/>
          </a:prstGeom>
          <a:noFill/>
        </p:spPr>
        <p:txBody>
          <a:bodyPr wrap="square">
            <a:spAutoFit/>
          </a:bodyPr>
          <a:lstStyle/>
          <a:p>
            <a:r>
              <a:rPr lang="en-US" sz="2400" b="0" u="none" strike="noStrike" baseline="0" dirty="0">
                <a:solidFill>
                  <a:srgbClr val="000000"/>
                </a:solidFill>
                <a:latin typeface="Kanit" pitchFamily="2" charset="-34"/>
                <a:ea typeface="KaiTi" panose="020B0503020204020204" pitchFamily="49" charset="-122"/>
                <a:cs typeface="Kanit" pitchFamily="2" charset="-34"/>
              </a:rPr>
              <a:t>National Library of Medicine 2025</a:t>
            </a:r>
            <a:endParaRPr lang="pt-BR" sz="2400" b="0" u="none" strike="noStrike" baseline="0" dirty="0">
              <a:solidFill>
                <a:srgbClr val="000000"/>
              </a:solidFill>
              <a:latin typeface="Kanit" pitchFamily="2" charset="-34"/>
              <a:ea typeface="KaiTi" panose="020B0503020204020204" pitchFamily="49" charset="-122"/>
              <a:cs typeface="Kanit" pitchFamily="2" charset="-34"/>
            </a:endParaRPr>
          </a:p>
        </p:txBody>
      </p:sp>
    </p:spTree>
    <p:extLst>
      <p:ext uri="{BB962C8B-B14F-4D97-AF65-F5344CB8AC3E}">
        <p14:creationId xmlns:p14="http://schemas.microsoft.com/office/powerpoint/2010/main" val="32129762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2F1690-C1F8-0FA5-B925-0D7D9B42F8A1}"/>
            </a:ext>
          </a:extLst>
        </p:cNvPr>
        <p:cNvGrpSpPr/>
        <p:nvPr/>
      </p:nvGrpSpPr>
      <p:grpSpPr>
        <a:xfrm>
          <a:off x="0" y="0"/>
          <a:ext cx="0" cy="0"/>
          <a:chOff x="0" y="0"/>
          <a:chExt cx="0" cy="0"/>
        </a:xfrm>
      </p:grpSpPr>
      <p:sp>
        <p:nvSpPr>
          <p:cNvPr id="4" name="กล่องข้อความ 3">
            <a:extLst>
              <a:ext uri="{FF2B5EF4-FFF2-40B4-BE49-F238E27FC236}">
                <a16:creationId xmlns:a16="http://schemas.microsoft.com/office/drawing/2014/main" id="{790C3DE2-9AF9-4C44-F439-69103E4EA5A9}"/>
              </a:ext>
            </a:extLst>
          </p:cNvPr>
          <p:cNvSpPr txBox="1"/>
          <p:nvPr/>
        </p:nvSpPr>
        <p:spPr>
          <a:xfrm>
            <a:off x="0" y="93968"/>
            <a:ext cx="12192000" cy="854080"/>
          </a:xfrm>
          <a:prstGeom prst="rect">
            <a:avLst/>
          </a:prstGeom>
          <a:noFill/>
        </p:spPr>
        <p:txBody>
          <a:bodyPr wrap="square">
            <a:spAutoFit/>
          </a:bodyPr>
          <a:lstStyle/>
          <a:p>
            <a:pPr algn="ctr">
              <a:lnSpc>
                <a:spcPct val="150000"/>
              </a:lnSpc>
            </a:pPr>
            <a:r>
              <a:rPr lang="en-US" sz="3600" dirty="0">
                <a:latin typeface="Kanit" pitchFamily="2" charset="-34"/>
                <a:cs typeface="Kanit" pitchFamily="2" charset="-34"/>
              </a:rPr>
              <a:t>Rx of SHPT: native Vit-d vs Placebo</a:t>
            </a:r>
            <a:endParaRPr lang="th-TH" sz="3600" dirty="0">
              <a:latin typeface="Kanit" pitchFamily="2" charset="-34"/>
              <a:cs typeface="Kanit" pitchFamily="2" charset="-34"/>
            </a:endParaRPr>
          </a:p>
        </p:txBody>
      </p:sp>
      <p:sp>
        <p:nvSpPr>
          <p:cNvPr id="5" name="กล่องข้อความ 4">
            <a:extLst>
              <a:ext uri="{FF2B5EF4-FFF2-40B4-BE49-F238E27FC236}">
                <a16:creationId xmlns:a16="http://schemas.microsoft.com/office/drawing/2014/main" id="{81AAC13B-2704-846F-1B05-D43F8B85C5B1}"/>
              </a:ext>
            </a:extLst>
          </p:cNvPr>
          <p:cNvSpPr txBox="1"/>
          <p:nvPr/>
        </p:nvSpPr>
        <p:spPr>
          <a:xfrm>
            <a:off x="6615691" y="6206742"/>
            <a:ext cx="5271509" cy="461665"/>
          </a:xfrm>
          <a:prstGeom prst="rect">
            <a:avLst/>
          </a:prstGeom>
          <a:noFill/>
        </p:spPr>
        <p:txBody>
          <a:bodyPr wrap="square">
            <a:spAutoFit/>
          </a:bodyPr>
          <a:lstStyle/>
          <a:p>
            <a:r>
              <a:rPr lang="en-US" sz="2400" b="0" u="none" strike="noStrike" baseline="0" dirty="0">
                <a:solidFill>
                  <a:srgbClr val="000000"/>
                </a:solidFill>
                <a:latin typeface="Kanit" pitchFamily="2" charset="-34"/>
                <a:ea typeface="KaiTi" panose="020B0503020204020204" pitchFamily="49" charset="-122"/>
                <a:cs typeface="Kanit" pitchFamily="2" charset="-34"/>
              </a:rPr>
              <a:t>Nephrol Dial Transplant (2016) 31:</a:t>
            </a:r>
            <a:endParaRPr lang="pt-BR" sz="2400" b="0" u="none" strike="noStrike" baseline="0" dirty="0">
              <a:solidFill>
                <a:srgbClr val="000000"/>
              </a:solidFill>
              <a:latin typeface="Kanit" pitchFamily="2" charset="-34"/>
              <a:ea typeface="KaiTi" panose="020B0503020204020204" pitchFamily="49" charset="-122"/>
              <a:cs typeface="Kanit" pitchFamily="2" charset="-34"/>
            </a:endParaRPr>
          </a:p>
        </p:txBody>
      </p:sp>
      <p:pic>
        <p:nvPicPr>
          <p:cNvPr id="8" name="รูปภาพ 7">
            <a:extLst>
              <a:ext uri="{FF2B5EF4-FFF2-40B4-BE49-F238E27FC236}">
                <a16:creationId xmlns:a16="http://schemas.microsoft.com/office/drawing/2014/main" id="{7984E981-BF92-CA62-8C65-F801C355AFBB}"/>
              </a:ext>
            </a:extLst>
          </p:cNvPr>
          <p:cNvPicPr>
            <a:picLocks noChangeAspect="1"/>
          </p:cNvPicPr>
          <p:nvPr/>
        </p:nvPicPr>
        <p:blipFill>
          <a:blip r:embed="rId3"/>
          <a:stretch>
            <a:fillRect/>
          </a:stretch>
        </p:blipFill>
        <p:spPr>
          <a:xfrm>
            <a:off x="326956" y="1032942"/>
            <a:ext cx="11560243" cy="5000328"/>
          </a:xfrm>
          <a:prstGeom prst="rect">
            <a:avLst/>
          </a:prstGeom>
        </p:spPr>
      </p:pic>
    </p:spTree>
    <p:extLst>
      <p:ext uri="{BB962C8B-B14F-4D97-AF65-F5344CB8AC3E}">
        <p14:creationId xmlns:p14="http://schemas.microsoft.com/office/powerpoint/2010/main" val="270482174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8562EC-AB3D-1C5C-53EA-20F954BEF0A7}"/>
            </a:ext>
          </a:extLst>
        </p:cNvPr>
        <p:cNvGrpSpPr/>
        <p:nvPr/>
      </p:nvGrpSpPr>
      <p:grpSpPr>
        <a:xfrm>
          <a:off x="0" y="0"/>
          <a:ext cx="0" cy="0"/>
          <a:chOff x="0" y="0"/>
          <a:chExt cx="0" cy="0"/>
        </a:xfrm>
      </p:grpSpPr>
      <p:sp>
        <p:nvSpPr>
          <p:cNvPr id="3" name="ชื่อเรื่องรอง 2">
            <a:extLst>
              <a:ext uri="{FF2B5EF4-FFF2-40B4-BE49-F238E27FC236}">
                <a16:creationId xmlns:a16="http://schemas.microsoft.com/office/drawing/2014/main" id="{96C9D211-6822-9B39-3724-590EC86C52C6}"/>
              </a:ext>
            </a:extLst>
          </p:cNvPr>
          <p:cNvSpPr>
            <a:spLocks noGrp="1"/>
          </p:cNvSpPr>
          <p:nvPr>
            <p:ph type="subTitle" idx="1"/>
          </p:nvPr>
        </p:nvSpPr>
        <p:spPr>
          <a:xfrm>
            <a:off x="1165631" y="1545058"/>
            <a:ext cx="9795137" cy="4314321"/>
          </a:xfrm>
        </p:spPr>
        <p:txBody>
          <a:bodyPr>
            <a:noAutofit/>
          </a:bodyPr>
          <a:lstStyle/>
          <a:p>
            <a:pPr marL="457200" indent="-457200" algn="l">
              <a:lnSpc>
                <a:spcPct val="150000"/>
              </a:lnSpc>
              <a:buFont typeface="Arial" panose="020B0604020202020204" pitchFamily="34" charset="0"/>
              <a:buChar char="•"/>
            </a:pPr>
            <a:r>
              <a:rPr lang="en-US" sz="2800" dirty="0">
                <a:latin typeface="Kanit" pitchFamily="2" charset="-34"/>
                <a:cs typeface="Kanit" pitchFamily="2" charset="-34"/>
              </a:rPr>
              <a:t>Calcitriol or vitamin D analogs are typically initiated at a low dose (0.25 </a:t>
            </a:r>
            <a:r>
              <a:rPr lang="en-US" sz="2800" dirty="0" err="1">
                <a:latin typeface="Kanit" pitchFamily="2" charset="-34"/>
                <a:cs typeface="Kanit" pitchFamily="2" charset="-34"/>
              </a:rPr>
              <a:t>μg</a:t>
            </a:r>
            <a:r>
              <a:rPr lang="en-US" sz="2800" dirty="0">
                <a:latin typeface="Kanit" pitchFamily="2" charset="-34"/>
                <a:cs typeface="Kanit" pitchFamily="2" charset="-34"/>
              </a:rPr>
              <a:t>, 3 times a week). </a:t>
            </a:r>
          </a:p>
          <a:p>
            <a:pPr marL="457200" indent="-457200" algn="l">
              <a:lnSpc>
                <a:spcPct val="150000"/>
              </a:lnSpc>
              <a:buFont typeface="Arial" panose="020B0604020202020204" pitchFamily="34" charset="0"/>
              <a:buChar char="•"/>
            </a:pPr>
            <a:r>
              <a:rPr lang="en-US" sz="2800" dirty="0">
                <a:latin typeface="Kanit" pitchFamily="2" charset="-34"/>
                <a:cs typeface="Kanit" pitchFamily="2" charset="-34"/>
              </a:rPr>
              <a:t>Response to treatment is usually observed within the first 3 to 6 months; </a:t>
            </a:r>
          </a:p>
          <a:p>
            <a:pPr marL="457200" indent="-457200" algn="l">
              <a:lnSpc>
                <a:spcPct val="150000"/>
              </a:lnSpc>
              <a:buFont typeface="Arial" panose="020B0604020202020204" pitchFamily="34" charset="0"/>
              <a:buChar char="•"/>
            </a:pPr>
            <a:r>
              <a:rPr lang="en-US" sz="2800" dirty="0">
                <a:latin typeface="Kanit" pitchFamily="2" charset="-34"/>
                <a:cs typeface="Kanit" pitchFamily="2" charset="-34"/>
              </a:rPr>
              <a:t>dosage adjustments can be made at 4- to 8-week intervals if necessary</a:t>
            </a:r>
            <a:endParaRPr lang="th-TH" sz="2800" dirty="0">
              <a:latin typeface="Kanit" pitchFamily="2" charset="-34"/>
              <a:cs typeface="Kanit" pitchFamily="2" charset="-34"/>
            </a:endParaRPr>
          </a:p>
        </p:txBody>
      </p:sp>
      <p:sp>
        <p:nvSpPr>
          <p:cNvPr id="4" name="กล่องข้อความ 3">
            <a:extLst>
              <a:ext uri="{FF2B5EF4-FFF2-40B4-BE49-F238E27FC236}">
                <a16:creationId xmlns:a16="http://schemas.microsoft.com/office/drawing/2014/main" id="{151A25BE-27A1-A512-BF01-6EBA859B4DF8}"/>
              </a:ext>
            </a:extLst>
          </p:cNvPr>
          <p:cNvSpPr txBox="1"/>
          <p:nvPr/>
        </p:nvSpPr>
        <p:spPr>
          <a:xfrm>
            <a:off x="-11502" y="389945"/>
            <a:ext cx="12192000" cy="854080"/>
          </a:xfrm>
          <a:prstGeom prst="rect">
            <a:avLst/>
          </a:prstGeom>
          <a:noFill/>
        </p:spPr>
        <p:txBody>
          <a:bodyPr wrap="square">
            <a:spAutoFit/>
          </a:bodyPr>
          <a:lstStyle/>
          <a:p>
            <a:pPr algn="ctr">
              <a:lnSpc>
                <a:spcPct val="150000"/>
              </a:lnSpc>
            </a:pPr>
            <a:r>
              <a:rPr lang="en-US" sz="3600" dirty="0">
                <a:latin typeface="Kanit" pitchFamily="2" charset="-34"/>
                <a:cs typeface="Kanit" pitchFamily="2" charset="-34"/>
              </a:rPr>
              <a:t>VDRA:</a:t>
            </a:r>
          </a:p>
        </p:txBody>
      </p:sp>
      <p:sp>
        <p:nvSpPr>
          <p:cNvPr id="5" name="กล่องข้อความ 4">
            <a:extLst>
              <a:ext uri="{FF2B5EF4-FFF2-40B4-BE49-F238E27FC236}">
                <a16:creationId xmlns:a16="http://schemas.microsoft.com/office/drawing/2014/main" id="{B0B34CFF-8474-4AA3-60B4-A046AEFB481C}"/>
              </a:ext>
            </a:extLst>
          </p:cNvPr>
          <p:cNvSpPr txBox="1"/>
          <p:nvPr/>
        </p:nvSpPr>
        <p:spPr>
          <a:xfrm>
            <a:off x="7154171" y="6135622"/>
            <a:ext cx="3920229" cy="461665"/>
          </a:xfrm>
          <a:prstGeom prst="rect">
            <a:avLst/>
          </a:prstGeom>
          <a:noFill/>
        </p:spPr>
        <p:txBody>
          <a:bodyPr wrap="square">
            <a:spAutoFit/>
          </a:bodyPr>
          <a:lstStyle/>
          <a:p>
            <a:r>
              <a:rPr lang="en-US" sz="2400" b="0" u="none" strike="noStrike" baseline="0">
                <a:solidFill>
                  <a:srgbClr val="000000"/>
                </a:solidFill>
                <a:latin typeface="Kanit" pitchFamily="2" charset="-34"/>
                <a:ea typeface="KaiTi" panose="020B0503020204020204" pitchFamily="49" charset="-122"/>
                <a:cs typeface="Kanit" pitchFamily="2" charset="-34"/>
              </a:rPr>
              <a:t>Clinical Medicine 24 (2024)</a:t>
            </a:r>
            <a:endParaRPr lang="en-US" sz="2400" b="0" u="none" strike="noStrike" baseline="0" dirty="0">
              <a:solidFill>
                <a:srgbClr val="000000"/>
              </a:solidFill>
              <a:latin typeface="Kanit" pitchFamily="2" charset="-34"/>
              <a:ea typeface="KaiTi" panose="020B0503020204020204" pitchFamily="49" charset="-122"/>
              <a:cs typeface="Kanit" pitchFamily="2" charset="-34"/>
            </a:endParaRPr>
          </a:p>
        </p:txBody>
      </p:sp>
    </p:spTree>
    <p:extLst>
      <p:ext uri="{BB962C8B-B14F-4D97-AF65-F5344CB8AC3E}">
        <p14:creationId xmlns:p14="http://schemas.microsoft.com/office/powerpoint/2010/main" val="167716855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F5B438-19C0-170B-FA4C-4A86B4FFD8CC}"/>
            </a:ext>
          </a:extLst>
        </p:cNvPr>
        <p:cNvGrpSpPr/>
        <p:nvPr/>
      </p:nvGrpSpPr>
      <p:grpSpPr>
        <a:xfrm>
          <a:off x="0" y="0"/>
          <a:ext cx="0" cy="0"/>
          <a:chOff x="0" y="0"/>
          <a:chExt cx="0" cy="0"/>
        </a:xfrm>
      </p:grpSpPr>
      <p:sp>
        <p:nvSpPr>
          <p:cNvPr id="3" name="ชื่อเรื่องรอง 2">
            <a:extLst>
              <a:ext uri="{FF2B5EF4-FFF2-40B4-BE49-F238E27FC236}">
                <a16:creationId xmlns:a16="http://schemas.microsoft.com/office/drawing/2014/main" id="{FD7C69F8-3E14-2B45-EA46-DDCECBE401F4}"/>
              </a:ext>
            </a:extLst>
          </p:cNvPr>
          <p:cNvSpPr>
            <a:spLocks noGrp="1"/>
          </p:cNvSpPr>
          <p:nvPr>
            <p:ph type="subTitle" idx="1"/>
          </p:nvPr>
        </p:nvSpPr>
        <p:spPr>
          <a:xfrm>
            <a:off x="666205" y="1870200"/>
            <a:ext cx="11234057" cy="3117599"/>
          </a:xfrm>
        </p:spPr>
        <p:txBody>
          <a:bodyPr>
            <a:noAutofit/>
          </a:bodyPr>
          <a:lstStyle/>
          <a:p>
            <a:pPr marL="457200" indent="-457200" algn="l">
              <a:lnSpc>
                <a:spcPct val="150000"/>
              </a:lnSpc>
              <a:buFont typeface="Arial" panose="020B0604020202020204" pitchFamily="34" charset="0"/>
              <a:buChar char="•"/>
            </a:pPr>
            <a:r>
              <a:rPr lang="en-US" sz="3200" dirty="0">
                <a:latin typeface="Kanit" pitchFamily="2" charset="-34"/>
                <a:cs typeface="Kanit" pitchFamily="2" charset="-34"/>
              </a:rPr>
              <a:t>SHPT is the medical condition of excessive secretion of PTH by the parathyroid glands in response to </a:t>
            </a:r>
            <a:r>
              <a:rPr lang="en-US" sz="3200" dirty="0">
                <a:solidFill>
                  <a:srgbClr val="C00000"/>
                </a:solidFill>
                <a:latin typeface="Kanit" pitchFamily="2" charset="-34"/>
                <a:cs typeface="Kanit" pitchFamily="2" charset="-34"/>
              </a:rPr>
              <a:t>hypocalcemia</a:t>
            </a:r>
            <a:r>
              <a:rPr lang="en-US" sz="3200" dirty="0">
                <a:latin typeface="Kanit" pitchFamily="2" charset="-34"/>
                <a:cs typeface="Kanit" pitchFamily="2" charset="-34"/>
              </a:rPr>
              <a:t>, with resultant hyperplasia of these glands. </a:t>
            </a:r>
          </a:p>
          <a:p>
            <a:pPr marL="457200" indent="-457200" algn="l">
              <a:lnSpc>
                <a:spcPct val="150000"/>
              </a:lnSpc>
              <a:buFont typeface="Arial" panose="020B0604020202020204" pitchFamily="34" charset="0"/>
              <a:buChar char="•"/>
            </a:pPr>
            <a:r>
              <a:rPr lang="en-US" sz="3200" dirty="0">
                <a:latin typeface="Kanit" pitchFamily="2" charset="-34"/>
                <a:cs typeface="Kanit" pitchFamily="2" charset="-34"/>
              </a:rPr>
              <a:t>This disorder is primarily seen in patients with CKD. </a:t>
            </a:r>
            <a:endParaRPr lang="th-TH" sz="3200" dirty="0">
              <a:latin typeface="Kanit" pitchFamily="2" charset="-34"/>
              <a:cs typeface="Kanit" pitchFamily="2" charset="-34"/>
            </a:endParaRPr>
          </a:p>
        </p:txBody>
      </p:sp>
      <p:sp>
        <p:nvSpPr>
          <p:cNvPr id="4" name="กล่องข้อความ 3">
            <a:extLst>
              <a:ext uri="{FF2B5EF4-FFF2-40B4-BE49-F238E27FC236}">
                <a16:creationId xmlns:a16="http://schemas.microsoft.com/office/drawing/2014/main" id="{8D1D1FBE-32B1-19D5-52BF-B638E19F2B48}"/>
              </a:ext>
            </a:extLst>
          </p:cNvPr>
          <p:cNvSpPr txBox="1"/>
          <p:nvPr/>
        </p:nvSpPr>
        <p:spPr>
          <a:xfrm>
            <a:off x="0" y="534364"/>
            <a:ext cx="12192000" cy="854080"/>
          </a:xfrm>
          <a:prstGeom prst="rect">
            <a:avLst/>
          </a:prstGeom>
          <a:noFill/>
        </p:spPr>
        <p:txBody>
          <a:bodyPr wrap="square">
            <a:spAutoFit/>
          </a:bodyPr>
          <a:lstStyle/>
          <a:p>
            <a:pPr algn="ctr">
              <a:lnSpc>
                <a:spcPct val="150000"/>
              </a:lnSpc>
            </a:pPr>
            <a:r>
              <a:rPr lang="en-US" sz="3600" dirty="0">
                <a:latin typeface="Kanit" pitchFamily="2" charset="-34"/>
                <a:cs typeface="Kanit" pitchFamily="2" charset="-34"/>
              </a:rPr>
              <a:t>SHPT: definition</a:t>
            </a:r>
            <a:endParaRPr lang="th-TH" sz="3600" dirty="0">
              <a:latin typeface="Kanit" pitchFamily="2" charset="-34"/>
              <a:cs typeface="Kanit" pitchFamily="2" charset="-34"/>
            </a:endParaRPr>
          </a:p>
        </p:txBody>
      </p:sp>
      <p:pic>
        <p:nvPicPr>
          <p:cNvPr id="7" name="รูปภาพ 6">
            <a:extLst>
              <a:ext uri="{FF2B5EF4-FFF2-40B4-BE49-F238E27FC236}">
                <a16:creationId xmlns:a16="http://schemas.microsoft.com/office/drawing/2014/main" id="{9EE30F86-09FC-1588-6A3A-807B3E08234E}"/>
              </a:ext>
            </a:extLst>
          </p:cNvPr>
          <p:cNvPicPr>
            <a:picLocks noChangeAspect="1"/>
          </p:cNvPicPr>
          <p:nvPr/>
        </p:nvPicPr>
        <p:blipFill>
          <a:blip r:embed="rId3"/>
          <a:stretch>
            <a:fillRect/>
          </a:stretch>
        </p:blipFill>
        <p:spPr>
          <a:xfrm>
            <a:off x="10842602" y="5710188"/>
            <a:ext cx="948346" cy="905860"/>
          </a:xfrm>
          <a:prstGeom prst="rect">
            <a:avLst/>
          </a:prstGeom>
        </p:spPr>
      </p:pic>
    </p:spTree>
    <p:extLst>
      <p:ext uri="{BB962C8B-B14F-4D97-AF65-F5344CB8AC3E}">
        <p14:creationId xmlns:p14="http://schemas.microsoft.com/office/powerpoint/2010/main" val="7199977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EB96FA-FEC2-3891-FA85-185AD3A95A17}"/>
            </a:ext>
          </a:extLst>
        </p:cNvPr>
        <p:cNvGrpSpPr/>
        <p:nvPr/>
      </p:nvGrpSpPr>
      <p:grpSpPr>
        <a:xfrm>
          <a:off x="0" y="0"/>
          <a:ext cx="0" cy="0"/>
          <a:chOff x="0" y="0"/>
          <a:chExt cx="0" cy="0"/>
        </a:xfrm>
      </p:grpSpPr>
      <p:sp>
        <p:nvSpPr>
          <p:cNvPr id="3" name="ชื่อเรื่องรอง 2">
            <a:extLst>
              <a:ext uri="{FF2B5EF4-FFF2-40B4-BE49-F238E27FC236}">
                <a16:creationId xmlns:a16="http://schemas.microsoft.com/office/drawing/2014/main" id="{D3F39FD6-DED9-DF10-AFB3-37C416D285E4}"/>
              </a:ext>
            </a:extLst>
          </p:cNvPr>
          <p:cNvSpPr>
            <a:spLocks noGrp="1"/>
          </p:cNvSpPr>
          <p:nvPr>
            <p:ph type="subTitle" idx="1"/>
          </p:nvPr>
        </p:nvSpPr>
        <p:spPr>
          <a:xfrm>
            <a:off x="1356683" y="1684206"/>
            <a:ext cx="9717717" cy="3767883"/>
          </a:xfrm>
        </p:spPr>
        <p:txBody>
          <a:bodyPr>
            <a:noAutofit/>
          </a:bodyPr>
          <a:lstStyle/>
          <a:p>
            <a:pPr marL="457200" indent="-457200" algn="l">
              <a:lnSpc>
                <a:spcPct val="150000"/>
              </a:lnSpc>
              <a:buFont typeface="Arial" panose="020B0604020202020204" pitchFamily="34" charset="0"/>
              <a:buChar char="•"/>
            </a:pPr>
            <a:r>
              <a:rPr lang="en-US" sz="2800" dirty="0">
                <a:latin typeface="Kanit" pitchFamily="2" charset="-34"/>
                <a:cs typeface="Kanit" pitchFamily="2" charset="-34"/>
              </a:rPr>
              <a:t>Reduced expression of VDRs in parathyroid gland hyperplasia may hinder PTH regulation by VDRAs</a:t>
            </a:r>
          </a:p>
          <a:p>
            <a:pPr marL="457200" indent="-457200" algn="l">
              <a:lnSpc>
                <a:spcPct val="150000"/>
              </a:lnSpc>
              <a:buFont typeface="Arial" panose="020B0604020202020204" pitchFamily="34" charset="0"/>
              <a:buChar char="•"/>
            </a:pPr>
            <a:r>
              <a:rPr lang="en-US" sz="2800" dirty="0">
                <a:latin typeface="Kanit" pitchFamily="2" charset="-34"/>
                <a:cs typeface="Kanit" pitchFamily="2" charset="-34"/>
              </a:rPr>
              <a:t>cause </a:t>
            </a:r>
            <a:r>
              <a:rPr lang="en-US" sz="2800" dirty="0" err="1">
                <a:latin typeface="Kanit" pitchFamily="2" charset="-34"/>
                <a:cs typeface="Kanit" pitchFamily="2" charset="-34"/>
              </a:rPr>
              <a:t>hyperCa</a:t>
            </a:r>
            <a:r>
              <a:rPr lang="en-US" sz="2800" dirty="0">
                <a:latin typeface="Kanit" pitchFamily="2" charset="-34"/>
                <a:cs typeface="Kanit" pitchFamily="2" charset="-34"/>
              </a:rPr>
              <a:t> and hyperPO</a:t>
            </a:r>
            <a:r>
              <a:rPr lang="en-US" sz="2800" baseline="-25000" dirty="0">
                <a:latin typeface="Kanit" pitchFamily="2" charset="-34"/>
                <a:cs typeface="Kanit" pitchFamily="2" charset="-34"/>
              </a:rPr>
              <a:t>4</a:t>
            </a:r>
            <a:r>
              <a:rPr lang="en-US" sz="2800" dirty="0">
                <a:latin typeface="Kanit" pitchFamily="2" charset="-34"/>
                <a:cs typeface="Kanit" pitchFamily="2" charset="-34"/>
              </a:rPr>
              <a:t>, adynamic bone disease and increasing vascular calcification risk</a:t>
            </a:r>
            <a:endParaRPr lang="th-TH" sz="2800" dirty="0">
              <a:latin typeface="Kanit" pitchFamily="2" charset="-34"/>
              <a:cs typeface="Kanit" pitchFamily="2" charset="-34"/>
            </a:endParaRPr>
          </a:p>
        </p:txBody>
      </p:sp>
      <p:sp>
        <p:nvSpPr>
          <p:cNvPr id="4" name="กล่องข้อความ 3">
            <a:extLst>
              <a:ext uri="{FF2B5EF4-FFF2-40B4-BE49-F238E27FC236}">
                <a16:creationId xmlns:a16="http://schemas.microsoft.com/office/drawing/2014/main" id="{FB345BA0-98B7-A445-81AC-9025A0E7C22B}"/>
              </a:ext>
            </a:extLst>
          </p:cNvPr>
          <p:cNvSpPr txBox="1"/>
          <p:nvPr/>
        </p:nvSpPr>
        <p:spPr>
          <a:xfrm>
            <a:off x="-11502" y="389945"/>
            <a:ext cx="12192000" cy="854080"/>
          </a:xfrm>
          <a:prstGeom prst="rect">
            <a:avLst/>
          </a:prstGeom>
          <a:noFill/>
        </p:spPr>
        <p:txBody>
          <a:bodyPr wrap="square">
            <a:spAutoFit/>
          </a:bodyPr>
          <a:lstStyle/>
          <a:p>
            <a:pPr algn="ctr">
              <a:lnSpc>
                <a:spcPct val="150000"/>
              </a:lnSpc>
            </a:pPr>
            <a:r>
              <a:rPr lang="en-US" sz="3600" dirty="0">
                <a:latin typeface="Kanit" pitchFamily="2" charset="-34"/>
                <a:cs typeface="Kanit" pitchFamily="2" charset="-34"/>
              </a:rPr>
              <a:t>VDRA: limitations (1) </a:t>
            </a:r>
          </a:p>
        </p:txBody>
      </p:sp>
      <p:sp>
        <p:nvSpPr>
          <p:cNvPr id="5" name="กล่องข้อความ 4">
            <a:extLst>
              <a:ext uri="{FF2B5EF4-FFF2-40B4-BE49-F238E27FC236}">
                <a16:creationId xmlns:a16="http://schemas.microsoft.com/office/drawing/2014/main" id="{11D8E96D-7D5C-5417-B61F-9F157BCC8CF3}"/>
              </a:ext>
            </a:extLst>
          </p:cNvPr>
          <p:cNvSpPr txBox="1"/>
          <p:nvPr/>
        </p:nvSpPr>
        <p:spPr>
          <a:xfrm>
            <a:off x="7154171" y="6135622"/>
            <a:ext cx="3920229" cy="461665"/>
          </a:xfrm>
          <a:prstGeom prst="rect">
            <a:avLst/>
          </a:prstGeom>
          <a:noFill/>
        </p:spPr>
        <p:txBody>
          <a:bodyPr wrap="square">
            <a:spAutoFit/>
          </a:bodyPr>
          <a:lstStyle/>
          <a:p>
            <a:r>
              <a:rPr lang="en-US" sz="2400" b="0" u="none" strike="noStrike" baseline="0">
                <a:solidFill>
                  <a:srgbClr val="000000"/>
                </a:solidFill>
                <a:latin typeface="Kanit" pitchFamily="2" charset="-34"/>
                <a:ea typeface="KaiTi" panose="020B0503020204020204" pitchFamily="49" charset="-122"/>
                <a:cs typeface="Kanit" pitchFamily="2" charset="-34"/>
              </a:rPr>
              <a:t>Clinical Medicine 24 (2024)</a:t>
            </a:r>
            <a:endParaRPr lang="en-US" sz="2400" b="0" u="none" strike="noStrike" baseline="0" dirty="0">
              <a:solidFill>
                <a:srgbClr val="000000"/>
              </a:solidFill>
              <a:latin typeface="Kanit" pitchFamily="2" charset="-34"/>
              <a:ea typeface="KaiTi" panose="020B0503020204020204" pitchFamily="49" charset="-122"/>
              <a:cs typeface="Kanit" pitchFamily="2" charset="-34"/>
            </a:endParaRPr>
          </a:p>
        </p:txBody>
      </p:sp>
    </p:spTree>
    <p:extLst>
      <p:ext uri="{BB962C8B-B14F-4D97-AF65-F5344CB8AC3E}">
        <p14:creationId xmlns:p14="http://schemas.microsoft.com/office/powerpoint/2010/main" val="30593114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612CEA-F8CC-833A-AA75-65F1EBDC41A0}"/>
            </a:ext>
          </a:extLst>
        </p:cNvPr>
        <p:cNvGrpSpPr/>
        <p:nvPr/>
      </p:nvGrpSpPr>
      <p:grpSpPr>
        <a:xfrm>
          <a:off x="0" y="0"/>
          <a:ext cx="0" cy="0"/>
          <a:chOff x="0" y="0"/>
          <a:chExt cx="0" cy="0"/>
        </a:xfrm>
      </p:grpSpPr>
      <p:sp>
        <p:nvSpPr>
          <p:cNvPr id="3" name="ชื่อเรื่องรอง 2">
            <a:extLst>
              <a:ext uri="{FF2B5EF4-FFF2-40B4-BE49-F238E27FC236}">
                <a16:creationId xmlns:a16="http://schemas.microsoft.com/office/drawing/2014/main" id="{7F6427D6-712C-B7B1-A1A1-FE8E353A2146}"/>
              </a:ext>
            </a:extLst>
          </p:cNvPr>
          <p:cNvSpPr>
            <a:spLocks noGrp="1"/>
          </p:cNvSpPr>
          <p:nvPr>
            <p:ph type="subTitle" idx="1"/>
          </p:nvPr>
        </p:nvSpPr>
        <p:spPr>
          <a:xfrm>
            <a:off x="1165631" y="1545058"/>
            <a:ext cx="10051010" cy="3767883"/>
          </a:xfrm>
        </p:spPr>
        <p:txBody>
          <a:bodyPr>
            <a:noAutofit/>
          </a:bodyPr>
          <a:lstStyle/>
          <a:p>
            <a:pPr marL="457200" indent="-457200" algn="l">
              <a:lnSpc>
                <a:spcPct val="150000"/>
              </a:lnSpc>
              <a:buFont typeface="Arial" panose="020B0604020202020204" pitchFamily="34" charset="0"/>
              <a:buChar char="•"/>
            </a:pPr>
            <a:r>
              <a:rPr lang="en-US" sz="2800" dirty="0">
                <a:latin typeface="Kanit" pitchFamily="2" charset="-34"/>
                <a:cs typeface="Kanit" pitchFamily="2" charset="-34"/>
              </a:rPr>
              <a:t>Calcitriol or synthetic vitamin D analogs are discontinued or administered at a low dose if phosphate levels exceed 5.5 mg/dL </a:t>
            </a:r>
            <a:r>
              <a:rPr lang="en-US" sz="2800" dirty="0">
                <a:solidFill>
                  <a:srgbClr val="C00000"/>
                </a:solidFill>
                <a:latin typeface="Kanit" pitchFamily="2" charset="-34"/>
                <a:cs typeface="Kanit" pitchFamily="2" charset="-34"/>
              </a:rPr>
              <a:t>or</a:t>
            </a:r>
            <a:r>
              <a:rPr lang="en-US" sz="2800" dirty="0">
                <a:latin typeface="Kanit" pitchFamily="2" charset="-34"/>
                <a:cs typeface="Kanit" pitchFamily="2" charset="-34"/>
              </a:rPr>
              <a:t> calcium levels above 10.2 mg/dL</a:t>
            </a:r>
            <a:endParaRPr lang="th-TH" sz="2800" dirty="0">
              <a:latin typeface="Kanit" pitchFamily="2" charset="-34"/>
              <a:cs typeface="Kanit" pitchFamily="2" charset="-34"/>
            </a:endParaRPr>
          </a:p>
        </p:txBody>
      </p:sp>
      <p:sp>
        <p:nvSpPr>
          <p:cNvPr id="4" name="กล่องข้อความ 3">
            <a:extLst>
              <a:ext uri="{FF2B5EF4-FFF2-40B4-BE49-F238E27FC236}">
                <a16:creationId xmlns:a16="http://schemas.microsoft.com/office/drawing/2014/main" id="{0860284A-8D9C-594D-6631-D96C741273D1}"/>
              </a:ext>
            </a:extLst>
          </p:cNvPr>
          <p:cNvSpPr txBox="1"/>
          <p:nvPr/>
        </p:nvSpPr>
        <p:spPr>
          <a:xfrm>
            <a:off x="-11502" y="389945"/>
            <a:ext cx="12192000" cy="854080"/>
          </a:xfrm>
          <a:prstGeom prst="rect">
            <a:avLst/>
          </a:prstGeom>
          <a:noFill/>
        </p:spPr>
        <p:txBody>
          <a:bodyPr wrap="square">
            <a:spAutoFit/>
          </a:bodyPr>
          <a:lstStyle/>
          <a:p>
            <a:pPr algn="ctr">
              <a:lnSpc>
                <a:spcPct val="150000"/>
              </a:lnSpc>
            </a:pPr>
            <a:r>
              <a:rPr lang="en-US" sz="3600" dirty="0">
                <a:latin typeface="Kanit" pitchFamily="2" charset="-34"/>
                <a:cs typeface="Kanit" pitchFamily="2" charset="-34"/>
              </a:rPr>
              <a:t>VDRA: limitations (2) </a:t>
            </a:r>
          </a:p>
        </p:txBody>
      </p:sp>
      <p:sp>
        <p:nvSpPr>
          <p:cNvPr id="5" name="กล่องข้อความ 4">
            <a:extLst>
              <a:ext uri="{FF2B5EF4-FFF2-40B4-BE49-F238E27FC236}">
                <a16:creationId xmlns:a16="http://schemas.microsoft.com/office/drawing/2014/main" id="{02CD56CC-C582-647C-2844-21B36BF1E1E5}"/>
              </a:ext>
            </a:extLst>
          </p:cNvPr>
          <p:cNvSpPr txBox="1"/>
          <p:nvPr/>
        </p:nvSpPr>
        <p:spPr>
          <a:xfrm>
            <a:off x="7154171" y="6135622"/>
            <a:ext cx="3920229" cy="461665"/>
          </a:xfrm>
          <a:prstGeom prst="rect">
            <a:avLst/>
          </a:prstGeom>
          <a:noFill/>
        </p:spPr>
        <p:txBody>
          <a:bodyPr wrap="square">
            <a:spAutoFit/>
          </a:bodyPr>
          <a:lstStyle/>
          <a:p>
            <a:r>
              <a:rPr lang="en-US" sz="2400" b="0" u="none" strike="noStrike" baseline="0">
                <a:solidFill>
                  <a:srgbClr val="000000"/>
                </a:solidFill>
                <a:latin typeface="Kanit" pitchFamily="2" charset="-34"/>
                <a:ea typeface="KaiTi" panose="020B0503020204020204" pitchFamily="49" charset="-122"/>
                <a:cs typeface="Kanit" pitchFamily="2" charset="-34"/>
              </a:rPr>
              <a:t>Clinical Medicine 24 (2024)</a:t>
            </a:r>
            <a:endParaRPr lang="en-US" sz="2400" b="0" u="none" strike="noStrike" baseline="0" dirty="0">
              <a:solidFill>
                <a:srgbClr val="000000"/>
              </a:solidFill>
              <a:latin typeface="Kanit" pitchFamily="2" charset="-34"/>
              <a:ea typeface="KaiTi" panose="020B0503020204020204" pitchFamily="49" charset="-122"/>
              <a:cs typeface="Kanit" pitchFamily="2" charset="-34"/>
            </a:endParaRPr>
          </a:p>
        </p:txBody>
      </p:sp>
    </p:spTree>
    <p:extLst>
      <p:ext uri="{BB962C8B-B14F-4D97-AF65-F5344CB8AC3E}">
        <p14:creationId xmlns:p14="http://schemas.microsoft.com/office/powerpoint/2010/main" val="199543904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733255-E8E1-F813-CD8C-5F9A34FB7FFF}"/>
            </a:ext>
          </a:extLst>
        </p:cNvPr>
        <p:cNvGrpSpPr/>
        <p:nvPr/>
      </p:nvGrpSpPr>
      <p:grpSpPr>
        <a:xfrm>
          <a:off x="0" y="0"/>
          <a:ext cx="0" cy="0"/>
          <a:chOff x="0" y="0"/>
          <a:chExt cx="0" cy="0"/>
        </a:xfrm>
      </p:grpSpPr>
      <p:sp>
        <p:nvSpPr>
          <p:cNvPr id="5" name="กล่องข้อความ 4">
            <a:extLst>
              <a:ext uri="{FF2B5EF4-FFF2-40B4-BE49-F238E27FC236}">
                <a16:creationId xmlns:a16="http://schemas.microsoft.com/office/drawing/2014/main" id="{2C5A45FF-6E0D-A901-C9C0-62A3D388B8CB}"/>
              </a:ext>
            </a:extLst>
          </p:cNvPr>
          <p:cNvSpPr txBox="1"/>
          <p:nvPr/>
        </p:nvSpPr>
        <p:spPr>
          <a:xfrm>
            <a:off x="7479102" y="6265183"/>
            <a:ext cx="4618305" cy="461665"/>
          </a:xfrm>
          <a:prstGeom prst="rect">
            <a:avLst/>
          </a:prstGeom>
          <a:noFill/>
        </p:spPr>
        <p:txBody>
          <a:bodyPr wrap="square">
            <a:spAutoFit/>
          </a:bodyPr>
          <a:lstStyle/>
          <a:p>
            <a:r>
              <a:rPr lang="en-US" sz="2400" b="0" u="none" strike="noStrike" baseline="0">
                <a:solidFill>
                  <a:srgbClr val="000000"/>
                </a:solidFill>
                <a:latin typeface="Kanit" pitchFamily="2" charset="-34"/>
                <a:ea typeface="KaiTi" panose="020B0503020204020204" pitchFamily="49" charset="-122"/>
                <a:cs typeface="Kanit" pitchFamily="2" charset="-34"/>
              </a:rPr>
              <a:t>KI </a:t>
            </a:r>
            <a:r>
              <a:rPr lang="en-US" sz="2400" b="0" u="none" strike="noStrike" baseline="0" dirty="0">
                <a:solidFill>
                  <a:srgbClr val="000000"/>
                </a:solidFill>
                <a:latin typeface="Kanit" pitchFamily="2" charset="-34"/>
                <a:ea typeface="KaiTi" panose="020B0503020204020204" pitchFamily="49" charset="-122"/>
                <a:cs typeface="Kanit" pitchFamily="2" charset="-34"/>
              </a:rPr>
              <a:t>Reports (2024) 9</a:t>
            </a:r>
            <a:r>
              <a:rPr lang="en-US" sz="2400" b="0" u="none" strike="noStrike" baseline="0">
                <a:solidFill>
                  <a:srgbClr val="000000"/>
                </a:solidFill>
                <a:latin typeface="Kanit" pitchFamily="2" charset="-34"/>
                <a:ea typeface="KaiTi" panose="020B0503020204020204" pitchFamily="49" charset="-122"/>
                <a:cs typeface="Kanit" pitchFamily="2" charset="-34"/>
              </a:rPr>
              <a:t>, 2332–4</a:t>
            </a:r>
            <a:endParaRPr lang="en-US" sz="2400" b="0" u="none" strike="noStrike" baseline="0" dirty="0">
              <a:solidFill>
                <a:srgbClr val="000000"/>
              </a:solidFill>
              <a:latin typeface="Kanit" pitchFamily="2" charset="-34"/>
              <a:ea typeface="KaiTi" panose="020B0503020204020204" pitchFamily="49" charset="-122"/>
              <a:cs typeface="Kanit" pitchFamily="2" charset="-34"/>
            </a:endParaRPr>
          </a:p>
        </p:txBody>
      </p:sp>
      <p:sp>
        <p:nvSpPr>
          <p:cNvPr id="9" name="กล่องข้อความ 8">
            <a:extLst>
              <a:ext uri="{FF2B5EF4-FFF2-40B4-BE49-F238E27FC236}">
                <a16:creationId xmlns:a16="http://schemas.microsoft.com/office/drawing/2014/main" id="{E6BDDED3-D173-9A35-10EC-8396F8506C25}"/>
              </a:ext>
            </a:extLst>
          </p:cNvPr>
          <p:cNvSpPr txBox="1"/>
          <p:nvPr/>
        </p:nvSpPr>
        <p:spPr>
          <a:xfrm>
            <a:off x="-94593" y="131152"/>
            <a:ext cx="12192000" cy="854080"/>
          </a:xfrm>
          <a:prstGeom prst="rect">
            <a:avLst/>
          </a:prstGeom>
          <a:noFill/>
        </p:spPr>
        <p:txBody>
          <a:bodyPr wrap="square">
            <a:spAutoFit/>
          </a:bodyPr>
          <a:lstStyle/>
          <a:p>
            <a:pPr algn="ctr">
              <a:lnSpc>
                <a:spcPct val="150000"/>
              </a:lnSpc>
            </a:pPr>
            <a:r>
              <a:rPr lang="en-US" sz="3600" dirty="0" err="1">
                <a:latin typeface="Kanit" pitchFamily="2" charset="-34"/>
                <a:cs typeface="Kanit" pitchFamily="2" charset="-34"/>
              </a:rPr>
              <a:t>Calcimimetic</a:t>
            </a:r>
            <a:r>
              <a:rPr lang="en-US" sz="3600" dirty="0">
                <a:latin typeface="Kanit" pitchFamily="2" charset="-34"/>
                <a:cs typeface="Kanit" pitchFamily="2" charset="-34"/>
              </a:rPr>
              <a:t>: positive allosteric </a:t>
            </a:r>
            <a:r>
              <a:rPr lang="en-US" sz="3600" dirty="0" err="1">
                <a:latin typeface="Kanit" pitchFamily="2" charset="-34"/>
                <a:cs typeface="Kanit" pitchFamily="2" charset="-34"/>
              </a:rPr>
              <a:t>CaSR</a:t>
            </a:r>
            <a:r>
              <a:rPr lang="en-US" sz="3600" dirty="0">
                <a:latin typeface="Kanit" pitchFamily="2" charset="-34"/>
                <a:cs typeface="Kanit" pitchFamily="2" charset="-34"/>
              </a:rPr>
              <a:t> modulator</a:t>
            </a:r>
            <a:endParaRPr lang="th-TH" sz="3600" dirty="0">
              <a:latin typeface="Kanit" pitchFamily="2" charset="-34"/>
              <a:cs typeface="Kanit" pitchFamily="2" charset="-34"/>
            </a:endParaRPr>
          </a:p>
        </p:txBody>
      </p:sp>
      <p:pic>
        <p:nvPicPr>
          <p:cNvPr id="6" name="รูปภาพ 5">
            <a:extLst>
              <a:ext uri="{FF2B5EF4-FFF2-40B4-BE49-F238E27FC236}">
                <a16:creationId xmlns:a16="http://schemas.microsoft.com/office/drawing/2014/main" id="{715E6737-B8C8-23C4-3990-51963E06EE45}"/>
              </a:ext>
            </a:extLst>
          </p:cNvPr>
          <p:cNvPicPr>
            <a:picLocks noChangeAspect="1"/>
          </p:cNvPicPr>
          <p:nvPr/>
        </p:nvPicPr>
        <p:blipFill>
          <a:blip r:embed="rId3"/>
          <a:stretch>
            <a:fillRect/>
          </a:stretch>
        </p:blipFill>
        <p:spPr>
          <a:xfrm>
            <a:off x="1935689" y="1241554"/>
            <a:ext cx="9659869" cy="4850487"/>
          </a:xfrm>
          <a:prstGeom prst="rect">
            <a:avLst/>
          </a:prstGeom>
        </p:spPr>
      </p:pic>
      <p:cxnSp>
        <p:nvCxnSpPr>
          <p:cNvPr id="3" name="ตัวเชื่อมต่อตรง 2">
            <a:extLst>
              <a:ext uri="{FF2B5EF4-FFF2-40B4-BE49-F238E27FC236}">
                <a16:creationId xmlns:a16="http://schemas.microsoft.com/office/drawing/2014/main" id="{E8A3594E-B70F-8AC3-BE57-135A185244CF}"/>
              </a:ext>
            </a:extLst>
          </p:cNvPr>
          <p:cNvCxnSpPr/>
          <p:nvPr/>
        </p:nvCxnSpPr>
        <p:spPr>
          <a:xfrm>
            <a:off x="9995338" y="4423804"/>
            <a:ext cx="980615" cy="0"/>
          </a:xfrm>
          <a:prstGeom prst="line">
            <a:avLst/>
          </a:prstGeom>
          <a:ln w="57150">
            <a:solidFill>
              <a:srgbClr val="C00000"/>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0485226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2E05DC-09FD-D867-4663-D3829E9DBCA3}"/>
            </a:ext>
          </a:extLst>
        </p:cNvPr>
        <p:cNvGrpSpPr/>
        <p:nvPr/>
      </p:nvGrpSpPr>
      <p:grpSpPr>
        <a:xfrm>
          <a:off x="0" y="0"/>
          <a:ext cx="0" cy="0"/>
          <a:chOff x="0" y="0"/>
          <a:chExt cx="0" cy="0"/>
        </a:xfrm>
      </p:grpSpPr>
      <p:sp>
        <p:nvSpPr>
          <p:cNvPr id="5" name="กล่องข้อความ 4">
            <a:extLst>
              <a:ext uri="{FF2B5EF4-FFF2-40B4-BE49-F238E27FC236}">
                <a16:creationId xmlns:a16="http://schemas.microsoft.com/office/drawing/2014/main" id="{D3AA0480-A338-A190-519E-3D78E92EF68E}"/>
              </a:ext>
            </a:extLst>
          </p:cNvPr>
          <p:cNvSpPr txBox="1"/>
          <p:nvPr/>
        </p:nvSpPr>
        <p:spPr>
          <a:xfrm>
            <a:off x="6605342" y="6265183"/>
            <a:ext cx="4618305" cy="461665"/>
          </a:xfrm>
          <a:prstGeom prst="rect">
            <a:avLst/>
          </a:prstGeom>
          <a:noFill/>
        </p:spPr>
        <p:txBody>
          <a:bodyPr wrap="square">
            <a:spAutoFit/>
          </a:bodyPr>
          <a:lstStyle/>
          <a:p>
            <a:r>
              <a:rPr lang="en-US" sz="2400" b="0" u="none" strike="noStrike" baseline="0" dirty="0">
                <a:solidFill>
                  <a:srgbClr val="000000"/>
                </a:solidFill>
                <a:latin typeface="Kanit" pitchFamily="2" charset="-34"/>
                <a:ea typeface="KaiTi" panose="020B0503020204020204" pitchFamily="49" charset="-122"/>
                <a:cs typeface="Kanit" pitchFamily="2" charset="-34"/>
              </a:rPr>
              <a:t>KI 64, Supp 87 (2003), pp. S131–6</a:t>
            </a:r>
          </a:p>
        </p:txBody>
      </p:sp>
      <p:pic>
        <p:nvPicPr>
          <p:cNvPr id="8" name="รูปภาพ 7">
            <a:extLst>
              <a:ext uri="{FF2B5EF4-FFF2-40B4-BE49-F238E27FC236}">
                <a16:creationId xmlns:a16="http://schemas.microsoft.com/office/drawing/2014/main" id="{67F64A62-D4B6-283C-6798-DFF7794CC58A}"/>
              </a:ext>
            </a:extLst>
          </p:cNvPr>
          <p:cNvPicPr>
            <a:picLocks noChangeAspect="1"/>
          </p:cNvPicPr>
          <p:nvPr/>
        </p:nvPicPr>
        <p:blipFill>
          <a:blip r:embed="rId3"/>
          <a:stretch>
            <a:fillRect/>
          </a:stretch>
        </p:blipFill>
        <p:spPr>
          <a:xfrm>
            <a:off x="629920" y="1056640"/>
            <a:ext cx="10850880" cy="5059680"/>
          </a:xfrm>
          <a:prstGeom prst="rect">
            <a:avLst/>
          </a:prstGeom>
        </p:spPr>
      </p:pic>
      <p:sp>
        <p:nvSpPr>
          <p:cNvPr id="9" name="กล่องข้อความ 8">
            <a:extLst>
              <a:ext uri="{FF2B5EF4-FFF2-40B4-BE49-F238E27FC236}">
                <a16:creationId xmlns:a16="http://schemas.microsoft.com/office/drawing/2014/main" id="{0BB650A2-15C4-389D-3A03-B933573BA0C7}"/>
              </a:ext>
            </a:extLst>
          </p:cNvPr>
          <p:cNvSpPr txBox="1"/>
          <p:nvPr/>
        </p:nvSpPr>
        <p:spPr>
          <a:xfrm>
            <a:off x="-94593" y="131152"/>
            <a:ext cx="12192000" cy="854080"/>
          </a:xfrm>
          <a:prstGeom prst="rect">
            <a:avLst/>
          </a:prstGeom>
          <a:noFill/>
        </p:spPr>
        <p:txBody>
          <a:bodyPr wrap="square">
            <a:spAutoFit/>
          </a:bodyPr>
          <a:lstStyle/>
          <a:p>
            <a:pPr algn="ctr">
              <a:lnSpc>
                <a:spcPct val="150000"/>
              </a:lnSpc>
            </a:pPr>
            <a:r>
              <a:rPr lang="en-US" sz="3600" dirty="0" err="1">
                <a:latin typeface="Kanit" pitchFamily="2" charset="-34"/>
                <a:cs typeface="Kanit" pitchFamily="2" charset="-34"/>
              </a:rPr>
              <a:t>Calcimimetic</a:t>
            </a:r>
            <a:r>
              <a:rPr lang="en-US" sz="3600" dirty="0">
                <a:latin typeface="Kanit" pitchFamily="2" charset="-34"/>
                <a:cs typeface="Kanit" pitchFamily="2" charset="-34"/>
              </a:rPr>
              <a:t>: set point</a:t>
            </a:r>
            <a:endParaRPr lang="th-TH" sz="3600" dirty="0">
              <a:latin typeface="Kanit" pitchFamily="2" charset="-34"/>
              <a:cs typeface="Kanit" pitchFamily="2" charset="-34"/>
            </a:endParaRPr>
          </a:p>
        </p:txBody>
      </p:sp>
      <p:sp>
        <p:nvSpPr>
          <p:cNvPr id="2" name="สี่เหลี่ยมผืนผ้า 1">
            <a:extLst>
              <a:ext uri="{FF2B5EF4-FFF2-40B4-BE49-F238E27FC236}">
                <a16:creationId xmlns:a16="http://schemas.microsoft.com/office/drawing/2014/main" id="{F67CB220-B30E-7ED7-08B4-A4877431CC38}"/>
              </a:ext>
            </a:extLst>
          </p:cNvPr>
          <p:cNvSpPr/>
          <p:nvPr/>
        </p:nvSpPr>
        <p:spPr>
          <a:xfrm>
            <a:off x="3677920" y="3921760"/>
            <a:ext cx="2326640" cy="782320"/>
          </a:xfrm>
          <a:prstGeom prst="rect">
            <a:avLst/>
          </a:prstGeom>
          <a:noFill/>
          <a:ln w="571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h-TH"/>
          </a:p>
        </p:txBody>
      </p:sp>
      <p:cxnSp>
        <p:nvCxnSpPr>
          <p:cNvPr id="4" name="ตัวเชื่อมต่อตรง 3">
            <a:extLst>
              <a:ext uri="{FF2B5EF4-FFF2-40B4-BE49-F238E27FC236}">
                <a16:creationId xmlns:a16="http://schemas.microsoft.com/office/drawing/2014/main" id="{96360DF0-84F8-BE68-B25A-34FB234A8EE2}"/>
              </a:ext>
            </a:extLst>
          </p:cNvPr>
          <p:cNvCxnSpPr/>
          <p:nvPr/>
        </p:nvCxnSpPr>
        <p:spPr>
          <a:xfrm>
            <a:off x="6156960" y="1188720"/>
            <a:ext cx="0" cy="3779520"/>
          </a:xfrm>
          <a:prstGeom prst="line">
            <a:avLst/>
          </a:prstGeom>
          <a:ln w="57150">
            <a:solidFill>
              <a:srgbClr val="00B0F0"/>
            </a:solidFill>
            <a:prstDash val="sysDash"/>
          </a:ln>
        </p:spPr>
        <p:style>
          <a:lnRef idx="1">
            <a:schemeClr val="accent1"/>
          </a:lnRef>
          <a:fillRef idx="0">
            <a:schemeClr val="accent1"/>
          </a:fillRef>
          <a:effectRef idx="0">
            <a:schemeClr val="accent1"/>
          </a:effectRef>
          <a:fontRef idx="minor">
            <a:schemeClr val="tx1"/>
          </a:fontRef>
        </p:style>
      </p:cxnSp>
      <p:grpSp>
        <p:nvGrpSpPr>
          <p:cNvPr id="15" name="กลุ่ม 14">
            <a:extLst>
              <a:ext uri="{FF2B5EF4-FFF2-40B4-BE49-F238E27FC236}">
                <a16:creationId xmlns:a16="http://schemas.microsoft.com/office/drawing/2014/main" id="{93AFD598-2EE5-5DED-5348-6CF1A245886A}"/>
              </a:ext>
            </a:extLst>
          </p:cNvPr>
          <p:cNvGrpSpPr/>
          <p:nvPr/>
        </p:nvGrpSpPr>
        <p:grpSpPr>
          <a:xfrm>
            <a:off x="5928852" y="2605548"/>
            <a:ext cx="444417" cy="1873045"/>
            <a:chOff x="5928852" y="2605548"/>
            <a:chExt cx="444417" cy="1873045"/>
          </a:xfrm>
        </p:grpSpPr>
        <p:cxnSp>
          <p:nvCxnSpPr>
            <p:cNvPr id="6" name="ตัวเชื่อมต่อตรง 5">
              <a:extLst>
                <a:ext uri="{FF2B5EF4-FFF2-40B4-BE49-F238E27FC236}">
                  <a16:creationId xmlns:a16="http://schemas.microsoft.com/office/drawing/2014/main" id="{AA6C6F5B-B6F6-511F-28C7-4088B854EFE9}"/>
                </a:ext>
              </a:extLst>
            </p:cNvPr>
            <p:cNvCxnSpPr/>
            <p:nvPr/>
          </p:nvCxnSpPr>
          <p:spPr>
            <a:xfrm>
              <a:off x="5928852" y="2605548"/>
              <a:ext cx="432619" cy="0"/>
            </a:xfrm>
            <a:prstGeom prst="line">
              <a:avLst/>
            </a:prstGeom>
            <a:ln w="762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7" name="ตัวเชื่อมต่อตรง 6">
              <a:extLst>
                <a:ext uri="{FF2B5EF4-FFF2-40B4-BE49-F238E27FC236}">
                  <a16:creationId xmlns:a16="http://schemas.microsoft.com/office/drawing/2014/main" id="{79A3947D-9BB5-92C5-EFFB-D7F05A9C6181}"/>
                </a:ext>
              </a:extLst>
            </p:cNvPr>
            <p:cNvCxnSpPr/>
            <p:nvPr/>
          </p:nvCxnSpPr>
          <p:spPr>
            <a:xfrm>
              <a:off x="5940650" y="4478593"/>
              <a:ext cx="432619"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grpSp>
      <p:cxnSp>
        <p:nvCxnSpPr>
          <p:cNvPr id="11" name="ตัวเชื่อมต่อตรง 10">
            <a:extLst>
              <a:ext uri="{FF2B5EF4-FFF2-40B4-BE49-F238E27FC236}">
                <a16:creationId xmlns:a16="http://schemas.microsoft.com/office/drawing/2014/main" id="{01CEC2B7-0638-83B8-ADCB-10F041AD8A72}"/>
              </a:ext>
            </a:extLst>
          </p:cNvPr>
          <p:cNvCxnSpPr/>
          <p:nvPr/>
        </p:nvCxnSpPr>
        <p:spPr>
          <a:xfrm>
            <a:off x="4726367" y="1188720"/>
            <a:ext cx="0" cy="3779520"/>
          </a:xfrm>
          <a:prstGeom prst="line">
            <a:avLst/>
          </a:prstGeom>
          <a:ln w="57150">
            <a:solidFill>
              <a:srgbClr val="FFC000"/>
            </a:solidFill>
            <a:prstDash val="sysDash"/>
          </a:ln>
        </p:spPr>
        <p:style>
          <a:lnRef idx="1">
            <a:schemeClr val="accent1"/>
          </a:lnRef>
          <a:fillRef idx="0">
            <a:schemeClr val="accent1"/>
          </a:fillRef>
          <a:effectRef idx="0">
            <a:schemeClr val="accent1"/>
          </a:effectRef>
          <a:fontRef idx="minor">
            <a:schemeClr val="tx1"/>
          </a:fontRef>
        </p:style>
      </p:cxnSp>
      <p:grpSp>
        <p:nvGrpSpPr>
          <p:cNvPr id="16" name="กลุ่ม 15">
            <a:extLst>
              <a:ext uri="{FF2B5EF4-FFF2-40B4-BE49-F238E27FC236}">
                <a16:creationId xmlns:a16="http://schemas.microsoft.com/office/drawing/2014/main" id="{61CFBBC9-85D9-0853-9190-9928545B94F0}"/>
              </a:ext>
            </a:extLst>
          </p:cNvPr>
          <p:cNvGrpSpPr/>
          <p:nvPr/>
        </p:nvGrpSpPr>
        <p:grpSpPr>
          <a:xfrm>
            <a:off x="4524806" y="1843551"/>
            <a:ext cx="460149" cy="83572"/>
            <a:chOff x="4524806" y="1843551"/>
            <a:chExt cx="460149" cy="83572"/>
          </a:xfrm>
        </p:grpSpPr>
        <p:cxnSp>
          <p:nvCxnSpPr>
            <p:cNvPr id="13" name="ตัวเชื่อมต่อตรง 12">
              <a:extLst>
                <a:ext uri="{FF2B5EF4-FFF2-40B4-BE49-F238E27FC236}">
                  <a16:creationId xmlns:a16="http://schemas.microsoft.com/office/drawing/2014/main" id="{96A21FAE-4FB7-4825-2BC7-91FB2053B467}"/>
                </a:ext>
              </a:extLst>
            </p:cNvPr>
            <p:cNvCxnSpPr/>
            <p:nvPr/>
          </p:nvCxnSpPr>
          <p:spPr>
            <a:xfrm>
              <a:off x="4532671" y="1927123"/>
              <a:ext cx="452284"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4" name="ตัวเชื่อมต่อตรง 13">
              <a:extLst>
                <a:ext uri="{FF2B5EF4-FFF2-40B4-BE49-F238E27FC236}">
                  <a16:creationId xmlns:a16="http://schemas.microsoft.com/office/drawing/2014/main" id="{647D36EB-BC9E-0E1B-8292-0EF7FEE7E767}"/>
                </a:ext>
              </a:extLst>
            </p:cNvPr>
            <p:cNvCxnSpPr/>
            <p:nvPr/>
          </p:nvCxnSpPr>
          <p:spPr>
            <a:xfrm>
              <a:off x="4524806" y="1843551"/>
              <a:ext cx="452284" cy="0"/>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3821975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left)">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up)">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3019F3-4383-5217-72B6-96D32BF7FADF}"/>
            </a:ext>
          </a:extLst>
        </p:cNvPr>
        <p:cNvGrpSpPr/>
        <p:nvPr/>
      </p:nvGrpSpPr>
      <p:grpSpPr>
        <a:xfrm>
          <a:off x="0" y="0"/>
          <a:ext cx="0" cy="0"/>
          <a:chOff x="0" y="0"/>
          <a:chExt cx="0" cy="0"/>
        </a:xfrm>
      </p:grpSpPr>
      <p:sp>
        <p:nvSpPr>
          <p:cNvPr id="3" name="ชื่อเรื่องรอง 2">
            <a:extLst>
              <a:ext uri="{FF2B5EF4-FFF2-40B4-BE49-F238E27FC236}">
                <a16:creationId xmlns:a16="http://schemas.microsoft.com/office/drawing/2014/main" id="{769EFB96-708E-0DA6-53B2-36405964D126}"/>
              </a:ext>
            </a:extLst>
          </p:cNvPr>
          <p:cNvSpPr>
            <a:spLocks noGrp="1"/>
          </p:cNvSpPr>
          <p:nvPr>
            <p:ph type="subTitle" idx="1"/>
          </p:nvPr>
        </p:nvSpPr>
        <p:spPr>
          <a:xfrm>
            <a:off x="1240542" y="1608723"/>
            <a:ext cx="9710916" cy="3640553"/>
          </a:xfrm>
        </p:spPr>
        <p:txBody>
          <a:bodyPr>
            <a:noAutofit/>
          </a:bodyPr>
          <a:lstStyle/>
          <a:p>
            <a:pPr marL="457200" indent="-457200" algn="l">
              <a:lnSpc>
                <a:spcPct val="150000"/>
              </a:lnSpc>
              <a:buFont typeface="Arial" panose="020B0604020202020204" pitchFamily="34" charset="0"/>
              <a:buChar char="•"/>
            </a:pPr>
            <a:r>
              <a:rPr lang="en-US" sz="2800" dirty="0">
                <a:latin typeface="Kanit" pitchFamily="2" charset="-34"/>
                <a:cs typeface="Kanit" pitchFamily="2" charset="-34"/>
              </a:rPr>
              <a:t>PO</a:t>
            </a:r>
            <a:r>
              <a:rPr lang="en-US" sz="2800" baseline="-25000" dirty="0">
                <a:latin typeface="Kanit" pitchFamily="2" charset="-34"/>
                <a:cs typeface="Kanit" pitchFamily="2" charset="-34"/>
              </a:rPr>
              <a:t>4</a:t>
            </a:r>
            <a:r>
              <a:rPr lang="en-US" sz="2800" dirty="0">
                <a:latin typeface="Kanit" pitchFamily="2" charset="-34"/>
                <a:cs typeface="Kanit" pitchFamily="2" charset="-34"/>
              </a:rPr>
              <a:t> &lt; 5.5 mg/dL </a:t>
            </a:r>
            <a:r>
              <a:rPr lang="en-US" sz="2800" dirty="0">
                <a:solidFill>
                  <a:srgbClr val="C00000"/>
                </a:solidFill>
                <a:latin typeface="Kanit" pitchFamily="2" charset="-34"/>
                <a:cs typeface="Kanit" pitchFamily="2" charset="-34"/>
              </a:rPr>
              <a:t>and</a:t>
            </a:r>
            <a:r>
              <a:rPr lang="en-US" sz="2800" dirty="0">
                <a:latin typeface="Kanit" pitchFamily="2" charset="-34"/>
                <a:cs typeface="Kanit" pitchFamily="2" charset="-34"/>
              </a:rPr>
              <a:t> Ca &lt; 9.5 mg/dL : Such patients are initially treated with calcitriol monotherapy. </a:t>
            </a:r>
          </a:p>
        </p:txBody>
      </p:sp>
      <p:sp>
        <p:nvSpPr>
          <p:cNvPr id="4" name="กล่องข้อความ 3">
            <a:extLst>
              <a:ext uri="{FF2B5EF4-FFF2-40B4-BE49-F238E27FC236}">
                <a16:creationId xmlns:a16="http://schemas.microsoft.com/office/drawing/2014/main" id="{31AA9E11-CCA1-A689-FBA6-99A169BB9313}"/>
              </a:ext>
            </a:extLst>
          </p:cNvPr>
          <p:cNvSpPr txBox="1"/>
          <p:nvPr/>
        </p:nvSpPr>
        <p:spPr>
          <a:xfrm>
            <a:off x="-11502" y="389945"/>
            <a:ext cx="12192000" cy="854080"/>
          </a:xfrm>
          <a:prstGeom prst="rect">
            <a:avLst/>
          </a:prstGeom>
          <a:noFill/>
        </p:spPr>
        <p:txBody>
          <a:bodyPr wrap="square">
            <a:spAutoFit/>
          </a:bodyPr>
          <a:lstStyle/>
          <a:p>
            <a:pPr algn="ctr">
              <a:lnSpc>
                <a:spcPct val="150000"/>
              </a:lnSpc>
            </a:pPr>
            <a:r>
              <a:rPr lang="en-US" sz="3600" dirty="0">
                <a:latin typeface="Kanit" pitchFamily="2" charset="-34"/>
                <a:cs typeface="Kanit" pitchFamily="2" charset="-34"/>
              </a:rPr>
              <a:t>KDOGI 2017 : VDRA</a:t>
            </a:r>
          </a:p>
        </p:txBody>
      </p:sp>
      <p:sp>
        <p:nvSpPr>
          <p:cNvPr id="5" name="กล่องข้อความ 4">
            <a:extLst>
              <a:ext uri="{FF2B5EF4-FFF2-40B4-BE49-F238E27FC236}">
                <a16:creationId xmlns:a16="http://schemas.microsoft.com/office/drawing/2014/main" id="{8044E981-486A-FAA9-2B5F-DCB72CF83249}"/>
              </a:ext>
            </a:extLst>
          </p:cNvPr>
          <p:cNvSpPr txBox="1"/>
          <p:nvPr/>
        </p:nvSpPr>
        <p:spPr>
          <a:xfrm>
            <a:off x="7154171" y="6135622"/>
            <a:ext cx="3920229" cy="461665"/>
          </a:xfrm>
          <a:prstGeom prst="rect">
            <a:avLst/>
          </a:prstGeom>
          <a:noFill/>
        </p:spPr>
        <p:txBody>
          <a:bodyPr wrap="square">
            <a:spAutoFit/>
          </a:bodyPr>
          <a:lstStyle/>
          <a:p>
            <a:r>
              <a:rPr lang="en-US" sz="2400" b="0" u="none" strike="noStrike" baseline="0">
                <a:solidFill>
                  <a:srgbClr val="000000"/>
                </a:solidFill>
                <a:latin typeface="Kanit" pitchFamily="2" charset="-34"/>
                <a:ea typeface="KaiTi" panose="020B0503020204020204" pitchFamily="49" charset="-122"/>
                <a:cs typeface="Kanit" pitchFamily="2" charset="-34"/>
              </a:rPr>
              <a:t>Clinical Medicine 24 (2024)</a:t>
            </a:r>
            <a:endParaRPr lang="en-US" sz="2400" b="0" u="none" strike="noStrike" baseline="0" dirty="0">
              <a:solidFill>
                <a:srgbClr val="000000"/>
              </a:solidFill>
              <a:latin typeface="Kanit" pitchFamily="2" charset="-34"/>
              <a:ea typeface="KaiTi" panose="020B0503020204020204" pitchFamily="49" charset="-122"/>
              <a:cs typeface="Kanit" pitchFamily="2" charset="-34"/>
            </a:endParaRPr>
          </a:p>
        </p:txBody>
      </p:sp>
    </p:spTree>
    <p:extLst>
      <p:ext uri="{BB962C8B-B14F-4D97-AF65-F5344CB8AC3E}">
        <p14:creationId xmlns:p14="http://schemas.microsoft.com/office/powerpoint/2010/main" val="295200436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2949B3-0953-C7BC-AA68-C110B12914A3}"/>
            </a:ext>
          </a:extLst>
        </p:cNvPr>
        <p:cNvGrpSpPr/>
        <p:nvPr/>
      </p:nvGrpSpPr>
      <p:grpSpPr>
        <a:xfrm>
          <a:off x="0" y="0"/>
          <a:ext cx="0" cy="0"/>
          <a:chOff x="0" y="0"/>
          <a:chExt cx="0" cy="0"/>
        </a:xfrm>
      </p:grpSpPr>
      <p:sp>
        <p:nvSpPr>
          <p:cNvPr id="3" name="ชื่อเรื่องรอง 2">
            <a:extLst>
              <a:ext uri="{FF2B5EF4-FFF2-40B4-BE49-F238E27FC236}">
                <a16:creationId xmlns:a16="http://schemas.microsoft.com/office/drawing/2014/main" id="{F15758E7-1F79-8944-C04B-7B7DC4B3A14B}"/>
              </a:ext>
            </a:extLst>
          </p:cNvPr>
          <p:cNvSpPr>
            <a:spLocks noGrp="1"/>
          </p:cNvSpPr>
          <p:nvPr>
            <p:ph type="subTitle" idx="1"/>
          </p:nvPr>
        </p:nvSpPr>
        <p:spPr>
          <a:xfrm>
            <a:off x="1165631" y="1545058"/>
            <a:ext cx="9795137" cy="4314321"/>
          </a:xfrm>
        </p:spPr>
        <p:txBody>
          <a:bodyPr>
            <a:noAutofit/>
          </a:bodyPr>
          <a:lstStyle/>
          <a:p>
            <a:pPr marL="457200" indent="-457200" algn="l">
              <a:lnSpc>
                <a:spcPct val="150000"/>
              </a:lnSpc>
              <a:buFont typeface="Arial" panose="020B0604020202020204" pitchFamily="34" charset="0"/>
              <a:buChar char="•"/>
            </a:pPr>
            <a:r>
              <a:rPr lang="en-US" sz="2800" dirty="0">
                <a:latin typeface="Kanit" pitchFamily="2" charset="-34"/>
                <a:cs typeface="Kanit" pitchFamily="2" charset="-34"/>
              </a:rPr>
              <a:t> PO</a:t>
            </a:r>
            <a:r>
              <a:rPr lang="en-US" sz="2800" baseline="-25000" dirty="0">
                <a:latin typeface="Kanit" pitchFamily="2" charset="-34"/>
                <a:cs typeface="Kanit" pitchFamily="2" charset="-34"/>
              </a:rPr>
              <a:t>4</a:t>
            </a:r>
            <a:r>
              <a:rPr lang="en-US" sz="2800" dirty="0">
                <a:latin typeface="Kanit" pitchFamily="2" charset="-34"/>
                <a:cs typeface="Kanit" pitchFamily="2" charset="-34"/>
              </a:rPr>
              <a:t> &gt;  5.4 mg/dL </a:t>
            </a:r>
            <a:r>
              <a:rPr lang="en-US" sz="2800" dirty="0">
                <a:solidFill>
                  <a:srgbClr val="C00000"/>
                </a:solidFill>
                <a:latin typeface="Kanit" pitchFamily="2" charset="-34"/>
                <a:cs typeface="Kanit" pitchFamily="2" charset="-34"/>
              </a:rPr>
              <a:t>or </a:t>
            </a:r>
            <a:r>
              <a:rPr lang="en-US" sz="2800" dirty="0">
                <a:latin typeface="Kanit" pitchFamily="2" charset="-34"/>
                <a:cs typeface="Kanit" pitchFamily="2" charset="-34"/>
              </a:rPr>
              <a:t>Ca &gt; 9.4 mg/dL : In patients with these elevated levels and persistently high PTH despite maximal phosphate-reducing therapy, </a:t>
            </a:r>
            <a:r>
              <a:rPr lang="en-US" sz="2800" dirty="0">
                <a:solidFill>
                  <a:srgbClr val="C00000"/>
                </a:solidFill>
                <a:latin typeface="Kanit" pitchFamily="2" charset="-34"/>
                <a:cs typeface="Kanit" pitchFamily="2" charset="-34"/>
              </a:rPr>
              <a:t>cinacalcet initiation </a:t>
            </a:r>
            <a:r>
              <a:rPr lang="en-US" sz="2800" dirty="0">
                <a:latin typeface="Kanit" pitchFamily="2" charset="-34"/>
                <a:cs typeface="Kanit" pitchFamily="2" charset="-34"/>
              </a:rPr>
              <a:t>takes precedence over calcitriol or other synthetic analogs. </a:t>
            </a:r>
            <a:endParaRPr lang="th-TH" sz="2800" dirty="0">
              <a:latin typeface="Kanit" pitchFamily="2" charset="-34"/>
              <a:cs typeface="Kanit" pitchFamily="2" charset="-34"/>
            </a:endParaRPr>
          </a:p>
        </p:txBody>
      </p:sp>
      <p:sp>
        <p:nvSpPr>
          <p:cNvPr id="4" name="กล่องข้อความ 3">
            <a:extLst>
              <a:ext uri="{FF2B5EF4-FFF2-40B4-BE49-F238E27FC236}">
                <a16:creationId xmlns:a16="http://schemas.microsoft.com/office/drawing/2014/main" id="{34689EEB-89F0-3E66-9637-40F6DDFF9AE9}"/>
              </a:ext>
            </a:extLst>
          </p:cNvPr>
          <p:cNvSpPr txBox="1"/>
          <p:nvPr/>
        </p:nvSpPr>
        <p:spPr>
          <a:xfrm>
            <a:off x="-11502" y="389945"/>
            <a:ext cx="12192000" cy="854080"/>
          </a:xfrm>
          <a:prstGeom prst="rect">
            <a:avLst/>
          </a:prstGeom>
          <a:noFill/>
        </p:spPr>
        <p:txBody>
          <a:bodyPr wrap="square">
            <a:spAutoFit/>
          </a:bodyPr>
          <a:lstStyle/>
          <a:p>
            <a:pPr algn="ctr">
              <a:lnSpc>
                <a:spcPct val="150000"/>
              </a:lnSpc>
            </a:pPr>
            <a:r>
              <a:rPr lang="en-US" sz="3600" dirty="0">
                <a:latin typeface="Kanit" pitchFamily="2" charset="-34"/>
                <a:cs typeface="Kanit" pitchFamily="2" charset="-34"/>
              </a:rPr>
              <a:t>KDOGI 2017: </a:t>
            </a:r>
            <a:r>
              <a:rPr lang="en-US" sz="3600" dirty="0" err="1">
                <a:latin typeface="Kanit" pitchFamily="2" charset="-34"/>
                <a:cs typeface="Kanit" pitchFamily="2" charset="-34"/>
              </a:rPr>
              <a:t>Calcimimetics</a:t>
            </a:r>
            <a:endParaRPr lang="en-US" sz="3600" dirty="0">
              <a:latin typeface="Kanit" pitchFamily="2" charset="-34"/>
              <a:cs typeface="Kanit" pitchFamily="2" charset="-34"/>
            </a:endParaRPr>
          </a:p>
        </p:txBody>
      </p:sp>
      <p:sp>
        <p:nvSpPr>
          <p:cNvPr id="5" name="กล่องข้อความ 4">
            <a:extLst>
              <a:ext uri="{FF2B5EF4-FFF2-40B4-BE49-F238E27FC236}">
                <a16:creationId xmlns:a16="http://schemas.microsoft.com/office/drawing/2014/main" id="{9D00F72A-1BA7-7868-9657-0DA47FFD0536}"/>
              </a:ext>
            </a:extLst>
          </p:cNvPr>
          <p:cNvSpPr txBox="1"/>
          <p:nvPr/>
        </p:nvSpPr>
        <p:spPr>
          <a:xfrm>
            <a:off x="7154171" y="6135622"/>
            <a:ext cx="3920229" cy="461665"/>
          </a:xfrm>
          <a:prstGeom prst="rect">
            <a:avLst/>
          </a:prstGeom>
          <a:noFill/>
        </p:spPr>
        <p:txBody>
          <a:bodyPr wrap="square">
            <a:spAutoFit/>
          </a:bodyPr>
          <a:lstStyle/>
          <a:p>
            <a:r>
              <a:rPr lang="en-US" sz="2400" b="0" u="none" strike="noStrike" baseline="0">
                <a:solidFill>
                  <a:srgbClr val="000000"/>
                </a:solidFill>
                <a:latin typeface="Kanit" pitchFamily="2" charset="-34"/>
                <a:ea typeface="KaiTi" panose="020B0503020204020204" pitchFamily="49" charset="-122"/>
                <a:cs typeface="Kanit" pitchFamily="2" charset="-34"/>
              </a:rPr>
              <a:t>Clinical Medicine 24 (2024)</a:t>
            </a:r>
            <a:endParaRPr lang="en-US" sz="2400" b="0" u="none" strike="noStrike" baseline="0" dirty="0">
              <a:solidFill>
                <a:srgbClr val="000000"/>
              </a:solidFill>
              <a:latin typeface="Kanit" pitchFamily="2" charset="-34"/>
              <a:ea typeface="KaiTi" panose="020B0503020204020204" pitchFamily="49" charset="-122"/>
              <a:cs typeface="Kanit" pitchFamily="2" charset="-34"/>
            </a:endParaRPr>
          </a:p>
        </p:txBody>
      </p:sp>
    </p:spTree>
    <p:extLst>
      <p:ext uri="{BB962C8B-B14F-4D97-AF65-F5344CB8AC3E}">
        <p14:creationId xmlns:p14="http://schemas.microsoft.com/office/powerpoint/2010/main" val="176871635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753764-EB2B-C711-4A6C-BA7F14FD8BCE}"/>
            </a:ext>
          </a:extLst>
        </p:cNvPr>
        <p:cNvGrpSpPr/>
        <p:nvPr/>
      </p:nvGrpSpPr>
      <p:grpSpPr>
        <a:xfrm>
          <a:off x="0" y="0"/>
          <a:ext cx="0" cy="0"/>
          <a:chOff x="0" y="0"/>
          <a:chExt cx="0" cy="0"/>
        </a:xfrm>
      </p:grpSpPr>
      <p:sp>
        <p:nvSpPr>
          <p:cNvPr id="3" name="ชื่อเรื่องรอง 2">
            <a:extLst>
              <a:ext uri="{FF2B5EF4-FFF2-40B4-BE49-F238E27FC236}">
                <a16:creationId xmlns:a16="http://schemas.microsoft.com/office/drawing/2014/main" id="{FF700EDB-1826-8D22-874F-615BC655E6A1}"/>
              </a:ext>
            </a:extLst>
          </p:cNvPr>
          <p:cNvSpPr>
            <a:spLocks noGrp="1"/>
          </p:cNvSpPr>
          <p:nvPr>
            <p:ph type="subTitle" idx="1"/>
          </p:nvPr>
        </p:nvSpPr>
        <p:spPr>
          <a:xfrm>
            <a:off x="1165631" y="1545058"/>
            <a:ext cx="9795137" cy="4314321"/>
          </a:xfrm>
        </p:spPr>
        <p:txBody>
          <a:bodyPr>
            <a:noAutofit/>
          </a:bodyPr>
          <a:lstStyle/>
          <a:p>
            <a:pPr marL="457200" indent="-457200" algn="l">
              <a:lnSpc>
                <a:spcPct val="150000"/>
              </a:lnSpc>
              <a:buFont typeface="Arial" panose="020B0604020202020204" pitchFamily="34" charset="0"/>
              <a:buChar char="•"/>
            </a:pPr>
            <a:r>
              <a:rPr lang="en-US" sz="2800" dirty="0">
                <a:latin typeface="Kanit" pitchFamily="2" charset="-34"/>
                <a:cs typeface="Kanit" pitchFamily="2" charset="-34"/>
              </a:rPr>
              <a:t> Currently, </a:t>
            </a:r>
            <a:r>
              <a:rPr lang="en-US" sz="2800" dirty="0" err="1">
                <a:latin typeface="Kanit" pitchFamily="2" charset="-34"/>
                <a:cs typeface="Kanit" pitchFamily="2" charset="-34"/>
              </a:rPr>
              <a:t>calcimimetics</a:t>
            </a:r>
            <a:r>
              <a:rPr lang="en-US" sz="2800" dirty="0">
                <a:latin typeface="Kanit" pitchFamily="2" charset="-34"/>
                <a:cs typeface="Kanit" pitchFamily="2" charset="-34"/>
              </a:rPr>
              <a:t> are considered the first choice for SHPT in dialysis patients because they exert a strong inhibitory effect on PTH, leading to an effective reduction in parathyroid volume. </a:t>
            </a:r>
          </a:p>
          <a:p>
            <a:pPr marL="457200" indent="-457200" algn="l">
              <a:lnSpc>
                <a:spcPct val="150000"/>
              </a:lnSpc>
              <a:buFont typeface="Arial" panose="020B0604020202020204" pitchFamily="34" charset="0"/>
              <a:buChar char="•"/>
            </a:pPr>
            <a:r>
              <a:rPr lang="en-US" sz="2800" dirty="0">
                <a:latin typeface="Kanit" pitchFamily="2" charset="-34"/>
                <a:cs typeface="Kanit" pitchFamily="2" charset="-34"/>
              </a:rPr>
              <a:t>Very expensive: 193/tab (</a:t>
            </a:r>
            <a:r>
              <a:rPr lang="th-TH" sz="2800" dirty="0">
                <a:latin typeface="Kanit" pitchFamily="2" charset="-34"/>
                <a:cs typeface="Kanit" pitchFamily="2" charset="-34"/>
              </a:rPr>
              <a:t>รพ รัฐ</a:t>
            </a:r>
            <a:r>
              <a:rPr lang="en-US" sz="2800" dirty="0">
                <a:latin typeface="Kanit" pitchFamily="2" charset="-34"/>
                <a:cs typeface="Kanit" pitchFamily="2" charset="-34"/>
              </a:rPr>
              <a:t>)</a:t>
            </a:r>
            <a:endParaRPr lang="th-TH" sz="2800" dirty="0">
              <a:latin typeface="Kanit" pitchFamily="2" charset="-34"/>
              <a:cs typeface="Kanit" pitchFamily="2" charset="-34"/>
            </a:endParaRPr>
          </a:p>
        </p:txBody>
      </p:sp>
      <p:sp>
        <p:nvSpPr>
          <p:cNvPr id="4" name="กล่องข้อความ 3">
            <a:extLst>
              <a:ext uri="{FF2B5EF4-FFF2-40B4-BE49-F238E27FC236}">
                <a16:creationId xmlns:a16="http://schemas.microsoft.com/office/drawing/2014/main" id="{58922326-75BB-7F88-2D54-6842C5E5AA35}"/>
              </a:ext>
            </a:extLst>
          </p:cNvPr>
          <p:cNvSpPr txBox="1"/>
          <p:nvPr/>
        </p:nvSpPr>
        <p:spPr>
          <a:xfrm>
            <a:off x="-11502" y="389945"/>
            <a:ext cx="12192000" cy="854080"/>
          </a:xfrm>
          <a:prstGeom prst="rect">
            <a:avLst/>
          </a:prstGeom>
          <a:noFill/>
        </p:spPr>
        <p:txBody>
          <a:bodyPr wrap="square">
            <a:spAutoFit/>
          </a:bodyPr>
          <a:lstStyle/>
          <a:p>
            <a:pPr algn="ctr">
              <a:lnSpc>
                <a:spcPct val="150000"/>
              </a:lnSpc>
            </a:pPr>
            <a:r>
              <a:rPr lang="en-US" sz="3600" dirty="0">
                <a:latin typeface="Kanit" pitchFamily="2" charset="-34"/>
                <a:cs typeface="Kanit" pitchFamily="2" charset="-34"/>
              </a:rPr>
              <a:t>SHPT: </a:t>
            </a:r>
            <a:r>
              <a:rPr lang="en-US" sz="3600" dirty="0" err="1">
                <a:latin typeface="Kanit" pitchFamily="2" charset="-34"/>
                <a:cs typeface="Kanit" pitchFamily="2" charset="-34"/>
              </a:rPr>
              <a:t>Calcimimetics</a:t>
            </a:r>
            <a:endParaRPr lang="en-US" sz="3600" dirty="0">
              <a:latin typeface="Kanit" pitchFamily="2" charset="-34"/>
              <a:cs typeface="Kanit" pitchFamily="2" charset="-34"/>
            </a:endParaRPr>
          </a:p>
        </p:txBody>
      </p:sp>
      <p:sp>
        <p:nvSpPr>
          <p:cNvPr id="5" name="กล่องข้อความ 4">
            <a:extLst>
              <a:ext uri="{FF2B5EF4-FFF2-40B4-BE49-F238E27FC236}">
                <a16:creationId xmlns:a16="http://schemas.microsoft.com/office/drawing/2014/main" id="{FA73387D-09DF-03A1-96AD-4090A61E3491}"/>
              </a:ext>
            </a:extLst>
          </p:cNvPr>
          <p:cNvSpPr txBox="1"/>
          <p:nvPr/>
        </p:nvSpPr>
        <p:spPr>
          <a:xfrm>
            <a:off x="7154171" y="6135622"/>
            <a:ext cx="5026327" cy="461665"/>
          </a:xfrm>
          <a:prstGeom prst="rect">
            <a:avLst/>
          </a:prstGeom>
          <a:noFill/>
        </p:spPr>
        <p:txBody>
          <a:bodyPr wrap="square">
            <a:spAutoFit/>
          </a:bodyPr>
          <a:lstStyle/>
          <a:p>
            <a:r>
              <a:rPr lang="en-US" sz="2400" b="0" u="none" strike="noStrike" baseline="0" dirty="0">
                <a:solidFill>
                  <a:srgbClr val="000000"/>
                </a:solidFill>
                <a:latin typeface="Kanit" pitchFamily="2" charset="-34"/>
                <a:ea typeface="KaiTi" panose="020B0503020204020204" pitchFamily="49" charset="-122"/>
                <a:cs typeface="Kanit" pitchFamily="2" charset="-34"/>
              </a:rPr>
              <a:t>2024 Korean Endocrine Society</a:t>
            </a:r>
          </a:p>
        </p:txBody>
      </p:sp>
    </p:spTree>
    <p:extLst>
      <p:ext uri="{BB962C8B-B14F-4D97-AF65-F5344CB8AC3E}">
        <p14:creationId xmlns:p14="http://schemas.microsoft.com/office/powerpoint/2010/main" val="141818967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AEE4A9-CA53-531A-2C23-BB0133230FA3}"/>
            </a:ext>
          </a:extLst>
        </p:cNvPr>
        <p:cNvGrpSpPr/>
        <p:nvPr/>
      </p:nvGrpSpPr>
      <p:grpSpPr>
        <a:xfrm>
          <a:off x="0" y="0"/>
          <a:ext cx="0" cy="0"/>
          <a:chOff x="0" y="0"/>
          <a:chExt cx="0" cy="0"/>
        </a:xfrm>
      </p:grpSpPr>
      <p:sp>
        <p:nvSpPr>
          <p:cNvPr id="3" name="ชื่อเรื่องรอง 2">
            <a:extLst>
              <a:ext uri="{FF2B5EF4-FFF2-40B4-BE49-F238E27FC236}">
                <a16:creationId xmlns:a16="http://schemas.microsoft.com/office/drawing/2014/main" id="{4790BD75-FBEB-D597-D9BB-48EB2CCA7424}"/>
              </a:ext>
            </a:extLst>
          </p:cNvPr>
          <p:cNvSpPr>
            <a:spLocks noGrp="1"/>
          </p:cNvSpPr>
          <p:nvPr>
            <p:ph type="subTitle" idx="1"/>
          </p:nvPr>
        </p:nvSpPr>
        <p:spPr>
          <a:xfrm>
            <a:off x="1308793" y="1218663"/>
            <a:ext cx="10060247" cy="4813088"/>
          </a:xfrm>
        </p:spPr>
        <p:txBody>
          <a:bodyPr>
            <a:noAutofit/>
          </a:bodyPr>
          <a:lstStyle/>
          <a:p>
            <a:pPr marL="457200" indent="-457200" algn="l">
              <a:lnSpc>
                <a:spcPct val="150000"/>
              </a:lnSpc>
              <a:buFont typeface="Arial" panose="020B0604020202020204" pitchFamily="34" charset="0"/>
              <a:buChar char="•"/>
            </a:pPr>
            <a:r>
              <a:rPr lang="en-US" sz="2800" dirty="0">
                <a:latin typeface="Kanit" pitchFamily="2" charset="-34"/>
                <a:cs typeface="Kanit" pitchFamily="2" charset="-34"/>
              </a:rPr>
              <a:t>In patients on conventional three-times-a-week, 4 h per session hemodialysis schedule, the amount of PO</a:t>
            </a:r>
            <a:r>
              <a:rPr lang="en-US" sz="2800" baseline="-25000" dirty="0">
                <a:latin typeface="Kanit" pitchFamily="2" charset="-34"/>
                <a:cs typeface="Kanit" pitchFamily="2" charset="-34"/>
              </a:rPr>
              <a:t>4</a:t>
            </a:r>
            <a:r>
              <a:rPr lang="en-US" sz="2800" dirty="0">
                <a:latin typeface="Kanit" pitchFamily="2" charset="-34"/>
                <a:cs typeface="Kanit" pitchFamily="2" charset="-34"/>
              </a:rPr>
              <a:t> removed is approximately 2.3–2.6 g, only half of the assumed dietary intake, if limited to 800 mg/day</a:t>
            </a:r>
            <a:endParaRPr lang="th-TH" sz="2800" dirty="0">
              <a:latin typeface="Kanit" pitchFamily="2" charset="-34"/>
              <a:cs typeface="Kanit" pitchFamily="2" charset="-34"/>
            </a:endParaRPr>
          </a:p>
        </p:txBody>
      </p:sp>
      <p:sp>
        <p:nvSpPr>
          <p:cNvPr id="4" name="กล่องข้อความ 3">
            <a:extLst>
              <a:ext uri="{FF2B5EF4-FFF2-40B4-BE49-F238E27FC236}">
                <a16:creationId xmlns:a16="http://schemas.microsoft.com/office/drawing/2014/main" id="{35629B45-FB7D-BF59-AB7F-FD8FCCF5C387}"/>
              </a:ext>
            </a:extLst>
          </p:cNvPr>
          <p:cNvSpPr txBox="1"/>
          <p:nvPr/>
        </p:nvSpPr>
        <p:spPr>
          <a:xfrm>
            <a:off x="-11502" y="108389"/>
            <a:ext cx="12192000" cy="854080"/>
          </a:xfrm>
          <a:prstGeom prst="rect">
            <a:avLst/>
          </a:prstGeom>
          <a:noFill/>
        </p:spPr>
        <p:txBody>
          <a:bodyPr wrap="square">
            <a:spAutoFit/>
          </a:bodyPr>
          <a:lstStyle/>
          <a:p>
            <a:pPr algn="ctr">
              <a:lnSpc>
                <a:spcPct val="150000"/>
              </a:lnSpc>
            </a:pPr>
            <a:r>
              <a:rPr lang="en-US" sz="3600" dirty="0">
                <a:latin typeface="Kanit" pitchFamily="2" charset="-34"/>
                <a:cs typeface="Kanit" pitchFamily="2" charset="-34"/>
              </a:rPr>
              <a:t>PO</a:t>
            </a:r>
            <a:r>
              <a:rPr lang="en-US" sz="3600" baseline="-25000" dirty="0">
                <a:latin typeface="Kanit" pitchFamily="2" charset="-34"/>
                <a:cs typeface="Kanit" pitchFamily="2" charset="-34"/>
              </a:rPr>
              <a:t>4</a:t>
            </a:r>
            <a:r>
              <a:rPr lang="en-US" sz="3600" dirty="0">
                <a:latin typeface="Kanit" pitchFamily="2" charset="-34"/>
                <a:cs typeface="Kanit" pitchFamily="2" charset="-34"/>
              </a:rPr>
              <a:t> Removal through Dialysis</a:t>
            </a:r>
          </a:p>
        </p:txBody>
      </p:sp>
      <p:sp>
        <p:nvSpPr>
          <p:cNvPr id="5" name="กล่องข้อความ 4">
            <a:extLst>
              <a:ext uri="{FF2B5EF4-FFF2-40B4-BE49-F238E27FC236}">
                <a16:creationId xmlns:a16="http://schemas.microsoft.com/office/drawing/2014/main" id="{E0EBFE23-359C-69E1-784F-133AA3CEE601}"/>
              </a:ext>
            </a:extLst>
          </p:cNvPr>
          <p:cNvSpPr txBox="1"/>
          <p:nvPr/>
        </p:nvSpPr>
        <p:spPr>
          <a:xfrm>
            <a:off x="8068571" y="6287946"/>
            <a:ext cx="3198869" cy="461665"/>
          </a:xfrm>
          <a:prstGeom prst="rect">
            <a:avLst/>
          </a:prstGeom>
          <a:noFill/>
        </p:spPr>
        <p:txBody>
          <a:bodyPr wrap="square">
            <a:spAutoFit/>
          </a:bodyPr>
          <a:lstStyle/>
          <a:p>
            <a:r>
              <a:rPr lang="en-US" sz="2400" b="0" u="none" strike="noStrike" baseline="0" dirty="0">
                <a:solidFill>
                  <a:srgbClr val="000000"/>
                </a:solidFill>
                <a:latin typeface="Kanit" pitchFamily="2" charset="-34"/>
                <a:ea typeface="KaiTi" panose="020B0503020204020204" pitchFamily="49" charset="-122"/>
                <a:cs typeface="Kanit" pitchFamily="2" charset="-34"/>
              </a:rPr>
              <a:t>Int. J. Mol. Sci. 2022</a:t>
            </a:r>
          </a:p>
        </p:txBody>
      </p:sp>
    </p:spTree>
    <p:extLst>
      <p:ext uri="{BB962C8B-B14F-4D97-AF65-F5344CB8AC3E}">
        <p14:creationId xmlns:p14="http://schemas.microsoft.com/office/powerpoint/2010/main" val="155742056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FAC1A9-1749-FCC5-11C3-8B02388796DE}"/>
            </a:ext>
          </a:extLst>
        </p:cNvPr>
        <p:cNvGrpSpPr/>
        <p:nvPr/>
      </p:nvGrpSpPr>
      <p:grpSpPr>
        <a:xfrm>
          <a:off x="0" y="0"/>
          <a:ext cx="0" cy="0"/>
          <a:chOff x="0" y="0"/>
          <a:chExt cx="0" cy="0"/>
        </a:xfrm>
      </p:grpSpPr>
      <p:sp>
        <p:nvSpPr>
          <p:cNvPr id="4" name="กล่องข้อความ 3">
            <a:extLst>
              <a:ext uri="{FF2B5EF4-FFF2-40B4-BE49-F238E27FC236}">
                <a16:creationId xmlns:a16="http://schemas.microsoft.com/office/drawing/2014/main" id="{47DE84B7-E953-EDB9-7BB6-9E3142D9B752}"/>
              </a:ext>
            </a:extLst>
          </p:cNvPr>
          <p:cNvSpPr txBox="1"/>
          <p:nvPr/>
        </p:nvSpPr>
        <p:spPr>
          <a:xfrm>
            <a:off x="0" y="240469"/>
            <a:ext cx="12192000" cy="854080"/>
          </a:xfrm>
          <a:prstGeom prst="rect">
            <a:avLst/>
          </a:prstGeom>
          <a:noFill/>
        </p:spPr>
        <p:txBody>
          <a:bodyPr wrap="square">
            <a:spAutoFit/>
          </a:bodyPr>
          <a:lstStyle/>
          <a:p>
            <a:pPr algn="ctr">
              <a:lnSpc>
                <a:spcPct val="150000"/>
              </a:lnSpc>
            </a:pPr>
            <a:r>
              <a:rPr lang="en-US" sz="3600" dirty="0">
                <a:latin typeface="Kanit" pitchFamily="2" charset="-34"/>
                <a:cs typeface="Kanit" pitchFamily="2" charset="-34"/>
              </a:rPr>
              <a:t>PO</a:t>
            </a:r>
            <a:r>
              <a:rPr lang="en-US" sz="3600" baseline="-25000" dirty="0">
                <a:latin typeface="Kanit" pitchFamily="2" charset="-34"/>
                <a:cs typeface="Kanit" pitchFamily="2" charset="-34"/>
              </a:rPr>
              <a:t>4</a:t>
            </a:r>
            <a:r>
              <a:rPr lang="en-US" sz="3600" dirty="0">
                <a:latin typeface="Kanit" pitchFamily="2" charset="-34"/>
                <a:cs typeface="Kanit" pitchFamily="2" charset="-34"/>
              </a:rPr>
              <a:t> Removal through HD</a:t>
            </a:r>
          </a:p>
        </p:txBody>
      </p:sp>
      <p:sp>
        <p:nvSpPr>
          <p:cNvPr id="5" name="กล่องข้อความ 4">
            <a:extLst>
              <a:ext uri="{FF2B5EF4-FFF2-40B4-BE49-F238E27FC236}">
                <a16:creationId xmlns:a16="http://schemas.microsoft.com/office/drawing/2014/main" id="{F269057D-4184-F069-0E83-FF371E390C3E}"/>
              </a:ext>
            </a:extLst>
          </p:cNvPr>
          <p:cNvSpPr txBox="1"/>
          <p:nvPr/>
        </p:nvSpPr>
        <p:spPr>
          <a:xfrm>
            <a:off x="8769612" y="6155866"/>
            <a:ext cx="2497829" cy="461665"/>
          </a:xfrm>
          <a:prstGeom prst="rect">
            <a:avLst/>
          </a:prstGeom>
          <a:noFill/>
        </p:spPr>
        <p:txBody>
          <a:bodyPr wrap="square">
            <a:spAutoFit/>
          </a:bodyPr>
          <a:lstStyle/>
          <a:p>
            <a:r>
              <a:rPr lang="en-US" sz="2400" b="0" u="none" strike="noStrike" baseline="0" dirty="0">
                <a:solidFill>
                  <a:srgbClr val="000000"/>
                </a:solidFill>
                <a:latin typeface="Kanit" pitchFamily="2" charset="-34"/>
                <a:ea typeface="KaiTi" panose="020B0503020204020204" pitchFamily="49" charset="-122"/>
                <a:cs typeface="Kanit" pitchFamily="2" charset="-34"/>
              </a:rPr>
              <a:t>ChatGPT 4o</a:t>
            </a:r>
          </a:p>
        </p:txBody>
      </p:sp>
      <p:graphicFrame>
        <p:nvGraphicFramePr>
          <p:cNvPr id="7" name="ตาราง 6">
            <a:extLst>
              <a:ext uri="{FF2B5EF4-FFF2-40B4-BE49-F238E27FC236}">
                <a16:creationId xmlns:a16="http://schemas.microsoft.com/office/drawing/2014/main" id="{08A0F26A-A025-BE72-7AA2-E0AC2CA888B6}"/>
              </a:ext>
            </a:extLst>
          </p:cNvPr>
          <p:cNvGraphicFramePr>
            <a:graphicFrameLocks noGrp="1"/>
          </p:cNvGraphicFramePr>
          <p:nvPr>
            <p:extLst>
              <p:ext uri="{D42A27DB-BD31-4B8C-83A1-F6EECF244321}">
                <p14:modId xmlns:p14="http://schemas.microsoft.com/office/powerpoint/2010/main" val="2759697931"/>
              </p:ext>
            </p:extLst>
          </p:nvPr>
        </p:nvGraphicFramePr>
        <p:xfrm>
          <a:off x="1299410" y="1688610"/>
          <a:ext cx="10299033" cy="2737274"/>
        </p:xfrm>
        <a:graphic>
          <a:graphicData uri="http://schemas.openxmlformats.org/drawingml/2006/table">
            <a:tbl>
              <a:tblPr firstRow="1" bandRow="1">
                <a:tableStyleId>{7DF18680-E054-41AD-8BC1-D1AEF772440D}</a:tableStyleId>
              </a:tblPr>
              <a:tblGrid>
                <a:gridCol w="2563579">
                  <a:extLst>
                    <a:ext uri="{9D8B030D-6E8A-4147-A177-3AD203B41FA5}">
                      <a16:colId xmlns:a16="http://schemas.microsoft.com/office/drawing/2014/main" val="3281886364"/>
                    </a:ext>
                  </a:extLst>
                </a:gridCol>
                <a:gridCol w="4050454">
                  <a:extLst>
                    <a:ext uri="{9D8B030D-6E8A-4147-A177-3AD203B41FA5}">
                      <a16:colId xmlns:a16="http://schemas.microsoft.com/office/drawing/2014/main" val="1990905324"/>
                    </a:ext>
                  </a:extLst>
                </a:gridCol>
                <a:gridCol w="3685000">
                  <a:extLst>
                    <a:ext uri="{9D8B030D-6E8A-4147-A177-3AD203B41FA5}">
                      <a16:colId xmlns:a16="http://schemas.microsoft.com/office/drawing/2014/main" val="3955489557"/>
                    </a:ext>
                  </a:extLst>
                </a:gridCol>
              </a:tblGrid>
              <a:tr h="702734">
                <a:tc>
                  <a:txBody>
                    <a:bodyPr/>
                    <a:lstStyle/>
                    <a:p>
                      <a:pPr algn="ctr">
                        <a:lnSpc>
                          <a:spcPct val="150000"/>
                        </a:lnSpc>
                      </a:pPr>
                      <a:r>
                        <a:rPr lang="en-US" b="0" dirty="0">
                          <a:latin typeface="Kanit" pitchFamily="2" charset="-34"/>
                          <a:cs typeface="Kanit" pitchFamily="2" charset="-34"/>
                        </a:rPr>
                        <a:t>HD mode</a:t>
                      </a:r>
                      <a:endParaRPr lang="th-TH" b="0" dirty="0">
                        <a:latin typeface="Kanit" pitchFamily="2" charset="-34"/>
                        <a:cs typeface="Kanit" pitchFamily="2" charset="-34"/>
                      </a:endParaRPr>
                    </a:p>
                  </a:txBody>
                  <a:tcPr/>
                </a:tc>
                <a:tc>
                  <a:txBody>
                    <a:bodyPr/>
                    <a:lstStyle/>
                    <a:p>
                      <a:pPr algn="ctr">
                        <a:lnSpc>
                          <a:spcPct val="150000"/>
                        </a:lnSpc>
                      </a:pPr>
                      <a:r>
                        <a:rPr lang="en-US" b="0" dirty="0">
                          <a:latin typeface="Kanit" pitchFamily="2" charset="-34"/>
                          <a:cs typeface="Kanit" pitchFamily="2" charset="-34"/>
                        </a:rPr>
                        <a:t>PO</a:t>
                      </a:r>
                      <a:r>
                        <a:rPr lang="en-US" b="0" baseline="-25000" dirty="0">
                          <a:latin typeface="Kanit" pitchFamily="2" charset="-34"/>
                          <a:cs typeface="Kanit" pitchFamily="2" charset="-34"/>
                        </a:rPr>
                        <a:t>4</a:t>
                      </a:r>
                      <a:r>
                        <a:rPr lang="en-US" b="0" dirty="0">
                          <a:latin typeface="Kanit" pitchFamily="2" charset="-34"/>
                          <a:cs typeface="Kanit" pitchFamily="2" charset="-34"/>
                        </a:rPr>
                        <a:t> removal (mg/</a:t>
                      </a:r>
                      <a:r>
                        <a:rPr lang="th-TH" b="0" dirty="0">
                          <a:latin typeface="Kanit" pitchFamily="2" charset="-34"/>
                          <a:cs typeface="Kanit" pitchFamily="2" charset="-34"/>
                        </a:rPr>
                        <a:t>ครั้ง</a:t>
                      </a:r>
                      <a:r>
                        <a:rPr lang="en-US" b="0" dirty="0">
                          <a:latin typeface="Kanit" pitchFamily="2" charset="-34"/>
                          <a:cs typeface="Kanit" pitchFamily="2" charset="-34"/>
                        </a:rPr>
                        <a:t>)</a:t>
                      </a:r>
                      <a:endParaRPr lang="th-TH" b="0" dirty="0">
                        <a:latin typeface="Kanit" pitchFamily="2" charset="-34"/>
                        <a:cs typeface="Kanit" pitchFamily="2" charset="-34"/>
                      </a:endParaRPr>
                    </a:p>
                  </a:txBody>
                  <a:tcPr/>
                </a:tc>
                <a:tc>
                  <a:txBody>
                    <a:bodyPr/>
                    <a:lstStyle/>
                    <a:p>
                      <a:pPr algn="ctr">
                        <a:lnSpc>
                          <a:spcPct val="150000"/>
                        </a:lnSpc>
                      </a:pPr>
                      <a:r>
                        <a:rPr lang="th-TH" b="0" dirty="0">
                          <a:latin typeface="Kanit" pitchFamily="2" charset="-34"/>
                          <a:cs typeface="Kanit" pitchFamily="2" charset="-34"/>
                        </a:rPr>
                        <a:t>ระดับ </a:t>
                      </a:r>
                      <a:r>
                        <a:rPr lang="en-US" b="0" dirty="0">
                          <a:latin typeface="Kanit" pitchFamily="2" charset="-34"/>
                          <a:cs typeface="Kanit" pitchFamily="2" charset="-34"/>
                        </a:rPr>
                        <a:t>PO</a:t>
                      </a:r>
                      <a:r>
                        <a:rPr lang="en-US" b="0" baseline="-25000" dirty="0">
                          <a:latin typeface="Kanit" pitchFamily="2" charset="-34"/>
                          <a:cs typeface="Kanit" pitchFamily="2" charset="-34"/>
                        </a:rPr>
                        <a:t>4</a:t>
                      </a:r>
                      <a:r>
                        <a:rPr lang="en-US" b="0" dirty="0">
                          <a:latin typeface="Kanit" pitchFamily="2" charset="-34"/>
                          <a:cs typeface="Kanit" pitchFamily="2" charset="-34"/>
                        </a:rPr>
                        <a:t> </a:t>
                      </a:r>
                      <a:r>
                        <a:rPr lang="th-TH" b="0" dirty="0">
                          <a:latin typeface="Kanit" pitchFamily="2" charset="-34"/>
                          <a:cs typeface="Kanit" pitchFamily="2" charset="-34"/>
                        </a:rPr>
                        <a:t>ลดลง </a:t>
                      </a:r>
                      <a:r>
                        <a:rPr lang="en-US" b="0" dirty="0">
                          <a:latin typeface="Kanit" pitchFamily="2" charset="-34"/>
                          <a:cs typeface="Kanit" pitchFamily="2" charset="-34"/>
                        </a:rPr>
                        <a:t> (%)</a:t>
                      </a:r>
                      <a:endParaRPr lang="th-TH" b="0" dirty="0">
                        <a:latin typeface="Kanit" pitchFamily="2" charset="-34"/>
                        <a:cs typeface="Kanit" pitchFamily="2" charset="-34"/>
                      </a:endParaRPr>
                    </a:p>
                  </a:txBody>
                  <a:tcPr/>
                </a:tc>
                <a:extLst>
                  <a:ext uri="{0D108BD9-81ED-4DB2-BD59-A6C34878D82A}">
                    <a16:rowId xmlns:a16="http://schemas.microsoft.com/office/drawing/2014/main" val="3775616645"/>
                  </a:ext>
                </a:extLst>
              </a:tr>
              <a:tr h="562744">
                <a:tc>
                  <a:txBody>
                    <a:bodyPr/>
                    <a:lstStyle/>
                    <a:p>
                      <a:pPr algn="l">
                        <a:lnSpc>
                          <a:spcPct val="150000"/>
                        </a:lnSpc>
                      </a:pPr>
                      <a:r>
                        <a:rPr lang="en-US" dirty="0">
                          <a:latin typeface="Kanit" pitchFamily="2" charset="-34"/>
                          <a:cs typeface="Kanit" pitchFamily="2" charset="-34"/>
                        </a:rPr>
                        <a:t>Standard HD</a:t>
                      </a:r>
                      <a:endParaRPr lang="th-TH" dirty="0">
                        <a:latin typeface="Kanit" pitchFamily="2" charset="-34"/>
                        <a:cs typeface="Kanit" pitchFamily="2" charset="-34"/>
                      </a:endParaRPr>
                    </a:p>
                  </a:txBody>
                  <a:tcPr/>
                </a:tc>
                <a:tc>
                  <a:txBody>
                    <a:bodyPr/>
                    <a:lstStyle/>
                    <a:p>
                      <a:pPr algn="ctr">
                        <a:lnSpc>
                          <a:spcPct val="150000"/>
                        </a:lnSpc>
                      </a:pPr>
                      <a:r>
                        <a:rPr lang="en-US" dirty="0">
                          <a:latin typeface="Kanit" pitchFamily="2" charset="-34"/>
                          <a:cs typeface="Kanit" pitchFamily="2" charset="-34"/>
                        </a:rPr>
                        <a:t>500-1200</a:t>
                      </a:r>
                      <a:endParaRPr lang="th-TH" dirty="0">
                        <a:latin typeface="Kanit" pitchFamily="2" charset="-34"/>
                        <a:cs typeface="Kanit" pitchFamily="2" charset="-34"/>
                      </a:endParaRPr>
                    </a:p>
                  </a:txBody>
                  <a:tcPr/>
                </a:tc>
                <a:tc>
                  <a:txBody>
                    <a:bodyPr/>
                    <a:lstStyle/>
                    <a:p>
                      <a:pPr algn="ctr">
                        <a:lnSpc>
                          <a:spcPct val="150000"/>
                        </a:lnSpc>
                      </a:pPr>
                      <a:r>
                        <a:rPr lang="en-US" dirty="0">
                          <a:latin typeface="Kanit" pitchFamily="2" charset="-34"/>
                          <a:cs typeface="Kanit" pitchFamily="2" charset="-34"/>
                        </a:rPr>
                        <a:t>30-50</a:t>
                      </a:r>
                      <a:endParaRPr lang="th-TH" dirty="0">
                        <a:latin typeface="Kanit" pitchFamily="2" charset="-34"/>
                        <a:cs typeface="Kanit" pitchFamily="2" charset="-34"/>
                      </a:endParaRPr>
                    </a:p>
                  </a:txBody>
                  <a:tcPr/>
                </a:tc>
                <a:extLst>
                  <a:ext uri="{0D108BD9-81ED-4DB2-BD59-A6C34878D82A}">
                    <a16:rowId xmlns:a16="http://schemas.microsoft.com/office/drawing/2014/main" val="4213962426"/>
                  </a:ext>
                </a:extLst>
              </a:tr>
              <a:tr h="562744">
                <a:tc>
                  <a:txBody>
                    <a:bodyPr/>
                    <a:lstStyle/>
                    <a:p>
                      <a:pPr algn="l">
                        <a:lnSpc>
                          <a:spcPct val="150000"/>
                        </a:lnSpc>
                      </a:pPr>
                      <a:r>
                        <a:rPr lang="en-US" dirty="0">
                          <a:latin typeface="Kanit" pitchFamily="2" charset="-34"/>
                          <a:cs typeface="Kanit" pitchFamily="2" charset="-34"/>
                        </a:rPr>
                        <a:t>High flux</a:t>
                      </a:r>
                      <a:endParaRPr lang="th-TH" dirty="0">
                        <a:latin typeface="Kanit" pitchFamily="2" charset="-34"/>
                        <a:cs typeface="Kanit" pitchFamily="2" charset="-34"/>
                      </a:endParaRPr>
                    </a:p>
                  </a:txBody>
                  <a:tcPr/>
                </a:tc>
                <a:tc>
                  <a:txBody>
                    <a:bodyPr/>
                    <a:lstStyle/>
                    <a:p>
                      <a:pPr algn="ctr">
                        <a:lnSpc>
                          <a:spcPct val="150000"/>
                        </a:lnSpc>
                      </a:pPr>
                      <a:r>
                        <a:rPr lang="en-US" dirty="0">
                          <a:latin typeface="Kanit" pitchFamily="2" charset="-34"/>
                          <a:cs typeface="Kanit" pitchFamily="2" charset="-34"/>
                        </a:rPr>
                        <a:t>1000-1500</a:t>
                      </a:r>
                      <a:endParaRPr lang="th-TH" dirty="0">
                        <a:latin typeface="Kanit" pitchFamily="2" charset="-34"/>
                        <a:cs typeface="Kanit" pitchFamily="2" charset="-34"/>
                      </a:endParaRPr>
                    </a:p>
                  </a:txBody>
                  <a:tcPr/>
                </a:tc>
                <a:tc>
                  <a:txBody>
                    <a:bodyPr/>
                    <a:lstStyle/>
                    <a:p>
                      <a:pPr algn="ctr">
                        <a:lnSpc>
                          <a:spcPct val="150000"/>
                        </a:lnSpc>
                      </a:pPr>
                      <a:r>
                        <a:rPr lang="en-US" dirty="0">
                          <a:latin typeface="Kanit" pitchFamily="2" charset="-34"/>
                          <a:cs typeface="Kanit" pitchFamily="2" charset="-34"/>
                        </a:rPr>
                        <a:t>40-60</a:t>
                      </a:r>
                      <a:endParaRPr lang="th-TH" dirty="0">
                        <a:latin typeface="Kanit" pitchFamily="2" charset="-34"/>
                        <a:cs typeface="Kanit" pitchFamily="2" charset="-34"/>
                      </a:endParaRPr>
                    </a:p>
                  </a:txBody>
                  <a:tcPr/>
                </a:tc>
                <a:extLst>
                  <a:ext uri="{0D108BD9-81ED-4DB2-BD59-A6C34878D82A}">
                    <a16:rowId xmlns:a16="http://schemas.microsoft.com/office/drawing/2014/main" val="2645987925"/>
                  </a:ext>
                </a:extLst>
              </a:tr>
              <a:tr h="562744">
                <a:tc>
                  <a:txBody>
                    <a:bodyPr/>
                    <a:lstStyle/>
                    <a:p>
                      <a:pPr algn="l">
                        <a:lnSpc>
                          <a:spcPct val="150000"/>
                        </a:lnSpc>
                      </a:pPr>
                      <a:r>
                        <a:rPr lang="en-US" dirty="0">
                          <a:latin typeface="Kanit" pitchFamily="2" charset="-34"/>
                          <a:cs typeface="Kanit" pitchFamily="2" charset="-34"/>
                        </a:rPr>
                        <a:t>HDF</a:t>
                      </a:r>
                      <a:endParaRPr lang="th-TH" dirty="0">
                        <a:latin typeface="Kanit" pitchFamily="2" charset="-34"/>
                        <a:cs typeface="Kanit" pitchFamily="2" charset="-34"/>
                      </a:endParaRPr>
                    </a:p>
                  </a:txBody>
                  <a:tcPr/>
                </a:tc>
                <a:tc>
                  <a:txBody>
                    <a:bodyPr/>
                    <a:lstStyle/>
                    <a:p>
                      <a:pPr algn="ctr">
                        <a:lnSpc>
                          <a:spcPct val="150000"/>
                        </a:lnSpc>
                      </a:pPr>
                      <a:r>
                        <a:rPr lang="en-US" dirty="0">
                          <a:latin typeface="Kanit" pitchFamily="2" charset="-34"/>
                          <a:cs typeface="Kanit" pitchFamily="2" charset="-34"/>
                        </a:rPr>
                        <a:t>1500</a:t>
                      </a:r>
                      <a:endParaRPr lang="th-TH" dirty="0">
                        <a:latin typeface="Kanit" pitchFamily="2" charset="-34"/>
                        <a:cs typeface="Kanit" pitchFamily="2" charset="-34"/>
                      </a:endParaRPr>
                    </a:p>
                  </a:txBody>
                  <a:tcPr/>
                </a:tc>
                <a:tc>
                  <a:txBody>
                    <a:bodyPr/>
                    <a:lstStyle/>
                    <a:p>
                      <a:pPr algn="ctr">
                        <a:lnSpc>
                          <a:spcPct val="150000"/>
                        </a:lnSpc>
                      </a:pPr>
                      <a:r>
                        <a:rPr lang="en-US" dirty="0">
                          <a:latin typeface="Kanit" pitchFamily="2" charset="-34"/>
                          <a:cs typeface="Kanit" pitchFamily="2" charset="-34"/>
                        </a:rPr>
                        <a:t>50-70</a:t>
                      </a:r>
                      <a:endParaRPr lang="th-TH" dirty="0">
                        <a:latin typeface="Kanit" pitchFamily="2" charset="-34"/>
                        <a:cs typeface="Kanit" pitchFamily="2" charset="-34"/>
                      </a:endParaRPr>
                    </a:p>
                  </a:txBody>
                  <a:tcPr/>
                </a:tc>
                <a:extLst>
                  <a:ext uri="{0D108BD9-81ED-4DB2-BD59-A6C34878D82A}">
                    <a16:rowId xmlns:a16="http://schemas.microsoft.com/office/drawing/2014/main" val="1274384240"/>
                  </a:ext>
                </a:extLst>
              </a:tr>
            </a:tbl>
          </a:graphicData>
        </a:graphic>
      </p:graphicFrame>
    </p:spTree>
    <p:extLst>
      <p:ext uri="{BB962C8B-B14F-4D97-AF65-F5344CB8AC3E}">
        <p14:creationId xmlns:p14="http://schemas.microsoft.com/office/powerpoint/2010/main" val="210956191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8AB6F0-F4E7-C92B-796A-D8FB363E4052}"/>
            </a:ext>
          </a:extLst>
        </p:cNvPr>
        <p:cNvGrpSpPr/>
        <p:nvPr/>
      </p:nvGrpSpPr>
      <p:grpSpPr>
        <a:xfrm>
          <a:off x="0" y="0"/>
          <a:ext cx="0" cy="0"/>
          <a:chOff x="0" y="0"/>
          <a:chExt cx="0" cy="0"/>
        </a:xfrm>
      </p:grpSpPr>
      <p:sp>
        <p:nvSpPr>
          <p:cNvPr id="3" name="ชื่อเรื่องรอง 2">
            <a:extLst>
              <a:ext uri="{FF2B5EF4-FFF2-40B4-BE49-F238E27FC236}">
                <a16:creationId xmlns:a16="http://schemas.microsoft.com/office/drawing/2014/main" id="{4F3B773A-AF60-3782-9649-B8EE1CAAB54F}"/>
              </a:ext>
            </a:extLst>
          </p:cNvPr>
          <p:cNvSpPr>
            <a:spLocks noGrp="1"/>
          </p:cNvSpPr>
          <p:nvPr>
            <p:ph type="subTitle" idx="1"/>
          </p:nvPr>
        </p:nvSpPr>
        <p:spPr>
          <a:xfrm>
            <a:off x="983673" y="1193301"/>
            <a:ext cx="9989127" cy="4813088"/>
          </a:xfrm>
        </p:spPr>
        <p:txBody>
          <a:bodyPr>
            <a:noAutofit/>
          </a:bodyPr>
          <a:lstStyle/>
          <a:p>
            <a:pPr marL="457200" indent="-457200" algn="l">
              <a:lnSpc>
                <a:spcPct val="150000"/>
              </a:lnSpc>
              <a:buFont typeface="Arial" panose="020B0604020202020204" pitchFamily="34" charset="0"/>
              <a:buChar char="•"/>
            </a:pPr>
            <a:r>
              <a:rPr lang="en-US" sz="2800" dirty="0">
                <a:latin typeface="Kanit" pitchFamily="2" charset="-34"/>
                <a:cs typeface="Kanit" pitchFamily="2" charset="-34"/>
              </a:rPr>
              <a:t>Exacerbation of clinical signs and symptoms, such as intensified bone, joint or muscle pain </a:t>
            </a:r>
          </a:p>
          <a:p>
            <a:pPr marL="457200" indent="-457200" algn="l">
              <a:lnSpc>
                <a:spcPct val="150000"/>
              </a:lnSpc>
              <a:buFont typeface="Arial" panose="020B0604020202020204" pitchFamily="34" charset="0"/>
              <a:buChar char="•"/>
            </a:pPr>
            <a:r>
              <a:rPr lang="en-US" sz="2800" dirty="0">
                <a:latin typeface="Kanit" pitchFamily="2" charset="-34"/>
                <a:cs typeface="Kanit" pitchFamily="2" charset="-34"/>
              </a:rPr>
              <a:t>Onset of systemic complications, pathological fractures, calciphylaxis</a:t>
            </a:r>
          </a:p>
          <a:p>
            <a:pPr marL="457200" indent="-457200" algn="l">
              <a:lnSpc>
                <a:spcPct val="150000"/>
              </a:lnSpc>
              <a:buFont typeface="Arial" panose="020B0604020202020204" pitchFamily="34" charset="0"/>
              <a:buChar char="•"/>
            </a:pPr>
            <a:r>
              <a:rPr lang="en-US" sz="2800" dirty="0">
                <a:latin typeface="Kanit" pitchFamily="2" charset="-34"/>
                <a:cs typeface="Kanit" pitchFamily="2" charset="-34"/>
              </a:rPr>
              <a:t>Progression of laboratory abnormalities, such as persistent </a:t>
            </a:r>
            <a:r>
              <a:rPr lang="en-US" sz="2800" dirty="0" err="1">
                <a:latin typeface="Kanit" pitchFamily="2" charset="-34"/>
                <a:cs typeface="Kanit" pitchFamily="2" charset="-34"/>
              </a:rPr>
              <a:t>hyperCa</a:t>
            </a:r>
            <a:r>
              <a:rPr lang="en-US" sz="2800" dirty="0">
                <a:latin typeface="Kanit" pitchFamily="2" charset="-34"/>
                <a:cs typeface="Kanit" pitchFamily="2" charset="-34"/>
              </a:rPr>
              <a:t> or hyperPO</a:t>
            </a:r>
            <a:r>
              <a:rPr lang="en-US" sz="2800" baseline="-25000" dirty="0">
                <a:latin typeface="Kanit" pitchFamily="2" charset="-34"/>
                <a:cs typeface="Kanit" pitchFamily="2" charset="-34"/>
              </a:rPr>
              <a:t>4</a:t>
            </a:r>
            <a:r>
              <a:rPr lang="en-US" sz="2800" dirty="0">
                <a:latin typeface="Kanit" pitchFamily="2" charset="-34"/>
                <a:cs typeface="Kanit" pitchFamily="2" charset="-34"/>
              </a:rPr>
              <a:t> despite medication adherence</a:t>
            </a:r>
            <a:endParaRPr lang="th-TH" sz="2800" dirty="0">
              <a:latin typeface="Kanit" pitchFamily="2" charset="-34"/>
              <a:cs typeface="Kanit" pitchFamily="2" charset="-34"/>
            </a:endParaRPr>
          </a:p>
        </p:txBody>
      </p:sp>
      <p:sp>
        <p:nvSpPr>
          <p:cNvPr id="4" name="กล่องข้อความ 3">
            <a:extLst>
              <a:ext uri="{FF2B5EF4-FFF2-40B4-BE49-F238E27FC236}">
                <a16:creationId xmlns:a16="http://schemas.microsoft.com/office/drawing/2014/main" id="{F3BAC1A5-8F07-F288-BC45-A0B29A691906}"/>
              </a:ext>
            </a:extLst>
          </p:cNvPr>
          <p:cNvSpPr txBox="1"/>
          <p:nvPr/>
        </p:nvSpPr>
        <p:spPr>
          <a:xfrm>
            <a:off x="-11502" y="108389"/>
            <a:ext cx="12192000" cy="854080"/>
          </a:xfrm>
          <a:prstGeom prst="rect">
            <a:avLst/>
          </a:prstGeom>
          <a:noFill/>
        </p:spPr>
        <p:txBody>
          <a:bodyPr wrap="square">
            <a:spAutoFit/>
          </a:bodyPr>
          <a:lstStyle/>
          <a:p>
            <a:pPr algn="ctr">
              <a:lnSpc>
                <a:spcPct val="150000"/>
              </a:lnSpc>
            </a:pPr>
            <a:r>
              <a:rPr lang="en-US" sz="3600" dirty="0">
                <a:latin typeface="Kanit" pitchFamily="2" charset="-34"/>
                <a:cs typeface="Kanit" pitchFamily="2" charset="-34"/>
              </a:rPr>
              <a:t>PTX (or thermal ablation): indications</a:t>
            </a:r>
          </a:p>
        </p:txBody>
      </p:sp>
      <p:sp>
        <p:nvSpPr>
          <p:cNvPr id="5" name="กล่องข้อความ 4">
            <a:extLst>
              <a:ext uri="{FF2B5EF4-FFF2-40B4-BE49-F238E27FC236}">
                <a16:creationId xmlns:a16="http://schemas.microsoft.com/office/drawing/2014/main" id="{D5D32D63-5F03-A7AB-9307-89E6CA4BE0F6}"/>
              </a:ext>
            </a:extLst>
          </p:cNvPr>
          <p:cNvSpPr txBox="1"/>
          <p:nvPr/>
        </p:nvSpPr>
        <p:spPr>
          <a:xfrm>
            <a:off x="5924811" y="6237222"/>
            <a:ext cx="6255687" cy="461665"/>
          </a:xfrm>
          <a:prstGeom prst="rect">
            <a:avLst/>
          </a:prstGeom>
          <a:noFill/>
        </p:spPr>
        <p:txBody>
          <a:bodyPr wrap="square">
            <a:spAutoFit/>
          </a:bodyPr>
          <a:lstStyle/>
          <a:p>
            <a:r>
              <a:rPr lang="en-US" sz="2400" b="0" u="none" strike="noStrike" baseline="0">
                <a:solidFill>
                  <a:srgbClr val="000000"/>
                </a:solidFill>
                <a:latin typeface="Kanit" pitchFamily="2" charset="-34"/>
                <a:ea typeface="KaiTi" panose="020B0503020204020204" pitchFamily="49" charset="-122"/>
                <a:cs typeface="Kanit" pitchFamily="2" charset="-34"/>
              </a:rPr>
              <a:t>Clinical Medicine 24 (2024)</a:t>
            </a:r>
            <a:endParaRPr lang="en-US" sz="2400" b="0" u="none" strike="noStrike" baseline="0" dirty="0">
              <a:solidFill>
                <a:srgbClr val="000000"/>
              </a:solidFill>
              <a:latin typeface="Kanit" pitchFamily="2" charset="-34"/>
              <a:ea typeface="KaiTi" panose="020B0503020204020204" pitchFamily="49" charset="-122"/>
              <a:cs typeface="Kanit" pitchFamily="2" charset="-34"/>
            </a:endParaRPr>
          </a:p>
        </p:txBody>
      </p:sp>
    </p:spTree>
    <p:extLst>
      <p:ext uri="{BB962C8B-B14F-4D97-AF65-F5344CB8AC3E}">
        <p14:creationId xmlns:p14="http://schemas.microsoft.com/office/powerpoint/2010/main" val="264228829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5EA9F2-4810-0070-49ED-20475F256374}"/>
            </a:ext>
          </a:extLst>
        </p:cNvPr>
        <p:cNvGrpSpPr/>
        <p:nvPr/>
      </p:nvGrpSpPr>
      <p:grpSpPr>
        <a:xfrm>
          <a:off x="0" y="0"/>
          <a:ext cx="0" cy="0"/>
          <a:chOff x="0" y="0"/>
          <a:chExt cx="0" cy="0"/>
        </a:xfrm>
      </p:grpSpPr>
      <p:sp>
        <p:nvSpPr>
          <p:cNvPr id="4" name="กล่องข้อความ 3">
            <a:extLst>
              <a:ext uri="{FF2B5EF4-FFF2-40B4-BE49-F238E27FC236}">
                <a16:creationId xmlns:a16="http://schemas.microsoft.com/office/drawing/2014/main" id="{693AE183-43FB-7E48-857B-E6EFF05EBCA0}"/>
              </a:ext>
            </a:extLst>
          </p:cNvPr>
          <p:cNvSpPr txBox="1"/>
          <p:nvPr/>
        </p:nvSpPr>
        <p:spPr>
          <a:xfrm>
            <a:off x="0" y="0"/>
            <a:ext cx="12192000" cy="854080"/>
          </a:xfrm>
          <a:prstGeom prst="rect">
            <a:avLst/>
          </a:prstGeom>
          <a:noFill/>
        </p:spPr>
        <p:txBody>
          <a:bodyPr wrap="square">
            <a:spAutoFit/>
          </a:bodyPr>
          <a:lstStyle/>
          <a:p>
            <a:pPr algn="ctr">
              <a:lnSpc>
                <a:spcPct val="150000"/>
              </a:lnSpc>
            </a:pPr>
            <a:r>
              <a:rPr lang="en-US" sz="3600" dirty="0">
                <a:latin typeface="Kanit" pitchFamily="2" charset="-34"/>
                <a:cs typeface="Kanit" pitchFamily="2" charset="-34"/>
              </a:rPr>
              <a:t>CKD-Mineral Bone Disorder</a:t>
            </a:r>
            <a:endParaRPr lang="th-TH" sz="3600" dirty="0">
              <a:latin typeface="Kanit" pitchFamily="2" charset="-34"/>
              <a:cs typeface="Kanit" pitchFamily="2" charset="-34"/>
            </a:endParaRPr>
          </a:p>
        </p:txBody>
      </p:sp>
      <p:pic>
        <p:nvPicPr>
          <p:cNvPr id="3" name="รูปภาพ 2">
            <a:extLst>
              <a:ext uri="{FF2B5EF4-FFF2-40B4-BE49-F238E27FC236}">
                <a16:creationId xmlns:a16="http://schemas.microsoft.com/office/drawing/2014/main" id="{57DA3029-6DC5-EB71-33D2-D33CFE077793}"/>
              </a:ext>
            </a:extLst>
          </p:cNvPr>
          <p:cNvPicPr>
            <a:picLocks noChangeAspect="1"/>
          </p:cNvPicPr>
          <p:nvPr/>
        </p:nvPicPr>
        <p:blipFill>
          <a:blip r:embed="rId3"/>
          <a:stretch>
            <a:fillRect/>
          </a:stretch>
        </p:blipFill>
        <p:spPr>
          <a:xfrm>
            <a:off x="2462413" y="741455"/>
            <a:ext cx="7873509" cy="6116545"/>
          </a:xfrm>
          <a:prstGeom prst="rect">
            <a:avLst/>
          </a:prstGeom>
        </p:spPr>
      </p:pic>
      <p:sp>
        <p:nvSpPr>
          <p:cNvPr id="7" name="กล่องข้อความ 6">
            <a:extLst>
              <a:ext uri="{FF2B5EF4-FFF2-40B4-BE49-F238E27FC236}">
                <a16:creationId xmlns:a16="http://schemas.microsoft.com/office/drawing/2014/main" id="{4ED3CFDB-E39D-A5D8-27F1-F36C27BC152A}"/>
              </a:ext>
            </a:extLst>
          </p:cNvPr>
          <p:cNvSpPr txBox="1"/>
          <p:nvPr/>
        </p:nvSpPr>
        <p:spPr>
          <a:xfrm>
            <a:off x="1523134" y="1041537"/>
            <a:ext cx="1878557" cy="1107996"/>
          </a:xfrm>
          <a:prstGeom prst="rect">
            <a:avLst/>
          </a:prstGeom>
          <a:noFill/>
        </p:spPr>
        <p:txBody>
          <a:bodyPr wrap="square">
            <a:spAutoFit/>
          </a:bodyPr>
          <a:lstStyle/>
          <a:p>
            <a:pPr>
              <a:lnSpc>
                <a:spcPct val="150000"/>
              </a:lnSpc>
            </a:pPr>
            <a:r>
              <a:rPr lang="en-US" sz="4800" dirty="0">
                <a:solidFill>
                  <a:srgbClr val="C00000"/>
                </a:solidFill>
                <a:latin typeface="Kanit" pitchFamily="2" charset="-34"/>
                <a:cs typeface="Kanit" pitchFamily="2" charset="-34"/>
              </a:rPr>
              <a:t>: SHPT</a:t>
            </a:r>
            <a:endParaRPr lang="th-TH" sz="4800" dirty="0">
              <a:solidFill>
                <a:srgbClr val="C00000"/>
              </a:solidFill>
              <a:latin typeface="Kanit" pitchFamily="2" charset="-34"/>
              <a:cs typeface="Kanit" pitchFamily="2" charset="-34"/>
            </a:endParaRPr>
          </a:p>
        </p:txBody>
      </p:sp>
    </p:spTree>
    <p:extLst>
      <p:ext uri="{BB962C8B-B14F-4D97-AF65-F5344CB8AC3E}">
        <p14:creationId xmlns:p14="http://schemas.microsoft.com/office/powerpoint/2010/main" val="124514229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randombar(horizontal)">
                                      <p:cBhvr>
                                        <p:cTn id="7" dur="10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BB95FD-42EB-CCF2-9EC7-F5ABD331D9E0}"/>
            </a:ext>
          </a:extLst>
        </p:cNvPr>
        <p:cNvGrpSpPr/>
        <p:nvPr/>
      </p:nvGrpSpPr>
      <p:grpSpPr>
        <a:xfrm>
          <a:off x="0" y="0"/>
          <a:ext cx="0" cy="0"/>
          <a:chOff x="0" y="0"/>
          <a:chExt cx="0" cy="0"/>
        </a:xfrm>
      </p:grpSpPr>
      <p:sp>
        <p:nvSpPr>
          <p:cNvPr id="3" name="ชื่อเรื่องรอง 2">
            <a:extLst>
              <a:ext uri="{FF2B5EF4-FFF2-40B4-BE49-F238E27FC236}">
                <a16:creationId xmlns:a16="http://schemas.microsoft.com/office/drawing/2014/main" id="{920F2329-D4BA-874C-C677-6AAFECDBC788}"/>
              </a:ext>
            </a:extLst>
          </p:cNvPr>
          <p:cNvSpPr>
            <a:spLocks noGrp="1"/>
          </p:cNvSpPr>
          <p:nvPr>
            <p:ph type="subTitle" idx="1"/>
          </p:nvPr>
        </p:nvSpPr>
        <p:spPr>
          <a:xfrm>
            <a:off x="2294313" y="1193301"/>
            <a:ext cx="8983287" cy="3602219"/>
          </a:xfrm>
        </p:spPr>
        <p:txBody>
          <a:bodyPr>
            <a:noAutofit/>
          </a:bodyPr>
          <a:lstStyle/>
          <a:p>
            <a:pPr marL="457200" indent="-457200" algn="l">
              <a:lnSpc>
                <a:spcPct val="150000"/>
              </a:lnSpc>
              <a:buFont typeface="Arial" panose="020B0604020202020204" pitchFamily="34" charset="0"/>
              <a:buChar char="•"/>
            </a:pPr>
            <a:r>
              <a:rPr lang="en-US" sz="2800" dirty="0">
                <a:latin typeface="Kanit" pitchFamily="2" charset="-34"/>
                <a:cs typeface="Kanit" pitchFamily="2" charset="-34"/>
              </a:rPr>
              <a:t>Postoperative Bleeding and Hematoma</a:t>
            </a:r>
          </a:p>
          <a:p>
            <a:pPr marL="457200" indent="-457200" algn="l">
              <a:lnSpc>
                <a:spcPct val="150000"/>
              </a:lnSpc>
              <a:buFont typeface="Arial" panose="020B0604020202020204" pitchFamily="34" charset="0"/>
              <a:buChar char="•"/>
            </a:pPr>
            <a:r>
              <a:rPr lang="en-US" sz="2800" dirty="0">
                <a:latin typeface="Kanit" pitchFamily="2" charset="-34"/>
                <a:cs typeface="Kanit" pitchFamily="2" charset="-34"/>
              </a:rPr>
              <a:t>Recurrent Laryngeal Nerve Injury</a:t>
            </a:r>
          </a:p>
          <a:p>
            <a:pPr marL="457200" indent="-457200" algn="l">
              <a:lnSpc>
                <a:spcPct val="150000"/>
              </a:lnSpc>
              <a:buFont typeface="Arial" panose="020B0604020202020204" pitchFamily="34" charset="0"/>
              <a:buChar char="•"/>
            </a:pPr>
            <a:r>
              <a:rPr lang="en-US" sz="2800" dirty="0">
                <a:latin typeface="Kanit" pitchFamily="2" charset="-34"/>
                <a:cs typeface="Kanit" pitchFamily="2" charset="-34"/>
              </a:rPr>
              <a:t>Hypoparathyroidism and Hypocalcemia</a:t>
            </a:r>
          </a:p>
          <a:p>
            <a:pPr marL="457200" indent="-457200" algn="l">
              <a:lnSpc>
                <a:spcPct val="150000"/>
              </a:lnSpc>
              <a:buFont typeface="Arial" panose="020B0604020202020204" pitchFamily="34" charset="0"/>
              <a:buChar char="•"/>
            </a:pPr>
            <a:r>
              <a:rPr lang="en-US" sz="2800" dirty="0">
                <a:latin typeface="Kanit" pitchFamily="2" charset="-34"/>
                <a:cs typeface="Kanit" pitchFamily="2" charset="-34"/>
              </a:rPr>
              <a:t>Persistent or Recurrent Hyperparathyroidism</a:t>
            </a:r>
            <a:endParaRPr lang="th-TH" sz="2800" dirty="0">
              <a:latin typeface="Kanit" pitchFamily="2" charset="-34"/>
              <a:cs typeface="Kanit" pitchFamily="2" charset="-34"/>
            </a:endParaRPr>
          </a:p>
        </p:txBody>
      </p:sp>
      <p:sp>
        <p:nvSpPr>
          <p:cNvPr id="4" name="กล่องข้อความ 3">
            <a:extLst>
              <a:ext uri="{FF2B5EF4-FFF2-40B4-BE49-F238E27FC236}">
                <a16:creationId xmlns:a16="http://schemas.microsoft.com/office/drawing/2014/main" id="{18AB1C3B-8A60-2514-16EB-E6C3E6BC25B1}"/>
              </a:ext>
            </a:extLst>
          </p:cNvPr>
          <p:cNvSpPr txBox="1"/>
          <p:nvPr/>
        </p:nvSpPr>
        <p:spPr>
          <a:xfrm>
            <a:off x="-11502" y="108389"/>
            <a:ext cx="12192000" cy="854080"/>
          </a:xfrm>
          <a:prstGeom prst="rect">
            <a:avLst/>
          </a:prstGeom>
          <a:noFill/>
        </p:spPr>
        <p:txBody>
          <a:bodyPr wrap="square">
            <a:spAutoFit/>
          </a:bodyPr>
          <a:lstStyle/>
          <a:p>
            <a:pPr algn="ctr">
              <a:lnSpc>
                <a:spcPct val="150000"/>
              </a:lnSpc>
            </a:pPr>
            <a:r>
              <a:rPr lang="en-US" sz="3600" dirty="0">
                <a:latin typeface="Kanit" pitchFamily="2" charset="-34"/>
                <a:cs typeface="Kanit" pitchFamily="2" charset="-34"/>
              </a:rPr>
              <a:t>PTX: complications (1)</a:t>
            </a:r>
          </a:p>
        </p:txBody>
      </p:sp>
      <p:sp>
        <p:nvSpPr>
          <p:cNvPr id="5" name="กล่องข้อความ 4">
            <a:extLst>
              <a:ext uri="{FF2B5EF4-FFF2-40B4-BE49-F238E27FC236}">
                <a16:creationId xmlns:a16="http://schemas.microsoft.com/office/drawing/2014/main" id="{2F5333DC-325C-9E24-D7CE-89B7E46F1123}"/>
              </a:ext>
            </a:extLst>
          </p:cNvPr>
          <p:cNvSpPr txBox="1"/>
          <p:nvPr/>
        </p:nvSpPr>
        <p:spPr>
          <a:xfrm>
            <a:off x="5924811" y="6237222"/>
            <a:ext cx="6255687" cy="461665"/>
          </a:xfrm>
          <a:prstGeom prst="rect">
            <a:avLst/>
          </a:prstGeom>
          <a:noFill/>
        </p:spPr>
        <p:txBody>
          <a:bodyPr wrap="square">
            <a:spAutoFit/>
          </a:bodyPr>
          <a:lstStyle/>
          <a:p>
            <a:r>
              <a:rPr lang="en-US" sz="2400" b="0" u="none" strike="noStrike" baseline="0" dirty="0">
                <a:solidFill>
                  <a:srgbClr val="000000"/>
                </a:solidFill>
                <a:latin typeface="Kanit" pitchFamily="2" charset="-34"/>
                <a:ea typeface="KaiTi" panose="020B0503020204020204" pitchFamily="49" charset="-122"/>
                <a:cs typeface="Kanit" pitchFamily="2" charset="-34"/>
              </a:rPr>
              <a:t>NIH National Library of Medicine 2024</a:t>
            </a:r>
          </a:p>
        </p:txBody>
      </p:sp>
    </p:spTree>
    <p:extLst>
      <p:ext uri="{BB962C8B-B14F-4D97-AF65-F5344CB8AC3E}">
        <p14:creationId xmlns:p14="http://schemas.microsoft.com/office/powerpoint/2010/main" val="228921090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5EA407-00BE-F2EB-CEEC-2D3BC94AC2E6}"/>
            </a:ext>
          </a:extLst>
        </p:cNvPr>
        <p:cNvGrpSpPr/>
        <p:nvPr/>
      </p:nvGrpSpPr>
      <p:grpSpPr>
        <a:xfrm>
          <a:off x="0" y="0"/>
          <a:ext cx="0" cy="0"/>
          <a:chOff x="0" y="0"/>
          <a:chExt cx="0" cy="0"/>
        </a:xfrm>
      </p:grpSpPr>
      <p:sp>
        <p:nvSpPr>
          <p:cNvPr id="3" name="ชื่อเรื่องรอง 2">
            <a:extLst>
              <a:ext uri="{FF2B5EF4-FFF2-40B4-BE49-F238E27FC236}">
                <a16:creationId xmlns:a16="http://schemas.microsoft.com/office/drawing/2014/main" id="{17AC360A-F4BD-9794-F104-193BEAA2E4BF}"/>
              </a:ext>
            </a:extLst>
          </p:cNvPr>
          <p:cNvSpPr>
            <a:spLocks noGrp="1"/>
          </p:cNvSpPr>
          <p:nvPr>
            <p:ph type="subTitle" idx="1"/>
          </p:nvPr>
        </p:nvSpPr>
        <p:spPr>
          <a:xfrm>
            <a:off x="1236337" y="1325649"/>
            <a:ext cx="10025222" cy="3932152"/>
          </a:xfrm>
        </p:spPr>
        <p:txBody>
          <a:bodyPr>
            <a:noAutofit/>
          </a:bodyPr>
          <a:lstStyle/>
          <a:p>
            <a:pPr marL="457200" indent="-457200" algn="l">
              <a:lnSpc>
                <a:spcPct val="150000"/>
              </a:lnSpc>
              <a:buFont typeface="Arial" panose="020B0604020202020204" pitchFamily="34" charset="0"/>
              <a:buChar char="•"/>
            </a:pPr>
            <a:r>
              <a:rPr lang="en-US" sz="2800" dirty="0">
                <a:latin typeface="Kanit" pitchFamily="2" charset="-34"/>
                <a:cs typeface="Kanit" pitchFamily="2" charset="-34"/>
              </a:rPr>
              <a:t>refers to the rapid, profound, and prolonged </a:t>
            </a:r>
            <a:r>
              <a:rPr lang="en-US" sz="2800" dirty="0" err="1">
                <a:latin typeface="Kanit" pitchFamily="2" charset="-34"/>
                <a:cs typeface="Kanit" pitchFamily="2" charset="-34"/>
              </a:rPr>
              <a:t>hypoCa</a:t>
            </a:r>
            <a:r>
              <a:rPr lang="en-US" sz="2800" dirty="0">
                <a:latin typeface="Kanit" pitchFamily="2" charset="-34"/>
                <a:cs typeface="Kanit" pitchFamily="2" charset="-34"/>
              </a:rPr>
              <a:t> associated with hypoPO</a:t>
            </a:r>
            <a:r>
              <a:rPr lang="en-US" sz="2800" baseline="-25000" dirty="0">
                <a:latin typeface="Kanit" pitchFamily="2" charset="-34"/>
                <a:cs typeface="Kanit" pitchFamily="2" charset="-34"/>
              </a:rPr>
              <a:t>4</a:t>
            </a:r>
            <a:r>
              <a:rPr lang="en-US" sz="2800" dirty="0">
                <a:latin typeface="Kanit" pitchFamily="2" charset="-34"/>
                <a:cs typeface="Kanit" pitchFamily="2" charset="-34"/>
              </a:rPr>
              <a:t> and </a:t>
            </a:r>
            <a:r>
              <a:rPr lang="en-US" sz="2800" dirty="0" err="1">
                <a:latin typeface="Kanit" pitchFamily="2" charset="-34"/>
                <a:cs typeface="Kanit" pitchFamily="2" charset="-34"/>
              </a:rPr>
              <a:t>hypoMg</a:t>
            </a:r>
            <a:r>
              <a:rPr lang="en-US" sz="2800" dirty="0">
                <a:latin typeface="Kanit" pitchFamily="2" charset="-34"/>
                <a:cs typeface="Kanit" pitchFamily="2" charset="-34"/>
              </a:rPr>
              <a:t>, and is exacerbated by suppressed PTH levels, which follows parathyroidectomy in patients with severe </a:t>
            </a:r>
            <a:r>
              <a:rPr lang="en-US" sz="2800" dirty="0" err="1">
                <a:latin typeface="Kanit" pitchFamily="2" charset="-34"/>
                <a:cs typeface="Kanit" pitchFamily="2" charset="-34"/>
              </a:rPr>
              <a:t>hyperPTH</a:t>
            </a:r>
            <a:r>
              <a:rPr lang="en-US" sz="2800" dirty="0">
                <a:latin typeface="Kanit" pitchFamily="2" charset="-34"/>
                <a:cs typeface="Kanit" pitchFamily="2" charset="-34"/>
              </a:rPr>
              <a:t> and preoperative high bone turnover.</a:t>
            </a:r>
            <a:endParaRPr lang="th-TH" sz="2800" dirty="0">
              <a:latin typeface="Kanit" pitchFamily="2" charset="-34"/>
              <a:cs typeface="Kanit" pitchFamily="2" charset="-34"/>
            </a:endParaRPr>
          </a:p>
        </p:txBody>
      </p:sp>
      <p:sp>
        <p:nvSpPr>
          <p:cNvPr id="4" name="กล่องข้อความ 3">
            <a:extLst>
              <a:ext uri="{FF2B5EF4-FFF2-40B4-BE49-F238E27FC236}">
                <a16:creationId xmlns:a16="http://schemas.microsoft.com/office/drawing/2014/main" id="{752BDD8D-2771-6018-D2E9-C71DC8FA0D33}"/>
              </a:ext>
            </a:extLst>
          </p:cNvPr>
          <p:cNvSpPr txBox="1"/>
          <p:nvPr/>
        </p:nvSpPr>
        <p:spPr>
          <a:xfrm>
            <a:off x="-11502" y="108389"/>
            <a:ext cx="12192000" cy="854080"/>
          </a:xfrm>
          <a:prstGeom prst="rect">
            <a:avLst/>
          </a:prstGeom>
          <a:noFill/>
        </p:spPr>
        <p:txBody>
          <a:bodyPr wrap="square">
            <a:spAutoFit/>
          </a:bodyPr>
          <a:lstStyle/>
          <a:p>
            <a:pPr algn="ctr">
              <a:lnSpc>
                <a:spcPct val="150000"/>
              </a:lnSpc>
            </a:pPr>
            <a:r>
              <a:rPr lang="en-US" sz="3600" dirty="0">
                <a:latin typeface="Kanit" pitchFamily="2" charset="-34"/>
                <a:cs typeface="Kanit" pitchFamily="2" charset="-34"/>
              </a:rPr>
              <a:t>Hungry bone syndrome (HBS) </a:t>
            </a:r>
          </a:p>
        </p:txBody>
      </p:sp>
      <p:sp>
        <p:nvSpPr>
          <p:cNvPr id="5" name="กล่องข้อความ 4">
            <a:extLst>
              <a:ext uri="{FF2B5EF4-FFF2-40B4-BE49-F238E27FC236}">
                <a16:creationId xmlns:a16="http://schemas.microsoft.com/office/drawing/2014/main" id="{5ED5EA25-8644-68E4-6D1F-1293DA8AB99B}"/>
              </a:ext>
            </a:extLst>
          </p:cNvPr>
          <p:cNvSpPr txBox="1"/>
          <p:nvPr/>
        </p:nvSpPr>
        <p:spPr>
          <a:xfrm>
            <a:off x="5924811" y="6237222"/>
            <a:ext cx="6255687" cy="461665"/>
          </a:xfrm>
          <a:prstGeom prst="rect">
            <a:avLst/>
          </a:prstGeom>
          <a:noFill/>
        </p:spPr>
        <p:txBody>
          <a:bodyPr wrap="square">
            <a:spAutoFit/>
          </a:bodyPr>
          <a:lstStyle/>
          <a:p>
            <a:r>
              <a:rPr lang="en-US" sz="2400" b="0" u="none" strike="noStrike" baseline="0" dirty="0">
                <a:solidFill>
                  <a:srgbClr val="000000"/>
                </a:solidFill>
                <a:latin typeface="Kanit" pitchFamily="2" charset="-34"/>
                <a:ea typeface="KaiTi" panose="020B0503020204020204" pitchFamily="49" charset="-122"/>
                <a:cs typeface="Kanit" pitchFamily="2" charset="-34"/>
              </a:rPr>
              <a:t>European Journal of Endocrinology, 2013</a:t>
            </a:r>
          </a:p>
        </p:txBody>
      </p:sp>
    </p:spTree>
    <p:extLst>
      <p:ext uri="{BB962C8B-B14F-4D97-AF65-F5344CB8AC3E}">
        <p14:creationId xmlns:p14="http://schemas.microsoft.com/office/powerpoint/2010/main" val="415554389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รูปภาพ 4">
            <a:extLst>
              <a:ext uri="{FF2B5EF4-FFF2-40B4-BE49-F238E27FC236}">
                <a16:creationId xmlns:a16="http://schemas.microsoft.com/office/drawing/2014/main" id="{4135D7DE-B5F9-234F-D349-C9519E1856AE}"/>
              </a:ext>
            </a:extLst>
          </p:cNvPr>
          <p:cNvPicPr>
            <a:picLocks noChangeAspect="1"/>
          </p:cNvPicPr>
          <p:nvPr/>
        </p:nvPicPr>
        <p:blipFill>
          <a:blip r:embed="rId3"/>
          <a:stretch>
            <a:fillRect/>
          </a:stretch>
        </p:blipFill>
        <p:spPr>
          <a:xfrm>
            <a:off x="757990" y="1233137"/>
            <a:ext cx="10659978" cy="5341262"/>
          </a:xfrm>
          <a:prstGeom prst="rect">
            <a:avLst/>
          </a:prstGeom>
        </p:spPr>
      </p:pic>
      <p:sp>
        <p:nvSpPr>
          <p:cNvPr id="6" name="กล่องข้อความ 5">
            <a:extLst>
              <a:ext uri="{FF2B5EF4-FFF2-40B4-BE49-F238E27FC236}">
                <a16:creationId xmlns:a16="http://schemas.microsoft.com/office/drawing/2014/main" id="{796C9849-3868-29DF-725C-559FD253B75A}"/>
              </a:ext>
            </a:extLst>
          </p:cNvPr>
          <p:cNvSpPr txBox="1"/>
          <p:nvPr/>
        </p:nvSpPr>
        <p:spPr>
          <a:xfrm>
            <a:off x="-1" y="149313"/>
            <a:ext cx="12192000" cy="854080"/>
          </a:xfrm>
          <a:prstGeom prst="rect">
            <a:avLst/>
          </a:prstGeom>
          <a:noFill/>
        </p:spPr>
        <p:txBody>
          <a:bodyPr wrap="square">
            <a:spAutoFit/>
          </a:bodyPr>
          <a:lstStyle/>
          <a:p>
            <a:pPr algn="ctr">
              <a:lnSpc>
                <a:spcPct val="150000"/>
              </a:lnSpc>
            </a:pPr>
            <a:r>
              <a:rPr lang="en-US" sz="3600" dirty="0">
                <a:latin typeface="Kanit" pitchFamily="2" charset="-34"/>
                <a:cs typeface="Kanit" pitchFamily="2" charset="-34"/>
              </a:rPr>
              <a:t>Parathyroid Glands: surgical location</a:t>
            </a:r>
          </a:p>
        </p:txBody>
      </p:sp>
    </p:spTree>
    <p:extLst>
      <p:ext uri="{BB962C8B-B14F-4D97-AF65-F5344CB8AC3E}">
        <p14:creationId xmlns:p14="http://schemas.microsoft.com/office/powerpoint/2010/main" val="258132957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a:extLst>
              <a:ext uri="{FF2B5EF4-FFF2-40B4-BE49-F238E27FC236}">
                <a16:creationId xmlns:a16="http://schemas.microsoft.com/office/drawing/2014/main" id="{05C658BF-0802-CEF9-E893-8B97DCDBAC5E}"/>
              </a:ext>
            </a:extLst>
          </p:cNvPr>
          <p:cNvSpPr>
            <a:spLocks noGrp="1"/>
          </p:cNvSpPr>
          <p:nvPr>
            <p:ph type="title"/>
          </p:nvPr>
        </p:nvSpPr>
        <p:spPr>
          <a:xfrm>
            <a:off x="1828801" y="2286392"/>
            <a:ext cx="8073189" cy="1325563"/>
          </a:xfrm>
        </p:spPr>
        <p:txBody>
          <a:bodyPr>
            <a:noAutofit/>
          </a:bodyPr>
          <a:lstStyle/>
          <a:p>
            <a:pPr algn="ctr"/>
            <a:r>
              <a:rPr lang="en-US" sz="8800" dirty="0">
                <a:latin typeface="Kanit" pitchFamily="2" charset="-34"/>
                <a:cs typeface="Kanit" pitchFamily="2" charset="-34"/>
              </a:rPr>
              <a:t>THANK YOU</a:t>
            </a:r>
            <a:endParaRPr lang="th-TH" sz="8800" dirty="0">
              <a:latin typeface="Kanit" pitchFamily="2" charset="-34"/>
              <a:cs typeface="Kanit" pitchFamily="2" charset="-34"/>
            </a:endParaRPr>
          </a:p>
        </p:txBody>
      </p:sp>
    </p:spTree>
    <p:extLst>
      <p:ext uri="{BB962C8B-B14F-4D97-AF65-F5344CB8AC3E}">
        <p14:creationId xmlns:p14="http://schemas.microsoft.com/office/powerpoint/2010/main" val="198290240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941DCA-F20D-F3F6-7876-E487CC554B1C}"/>
            </a:ext>
          </a:extLst>
        </p:cNvPr>
        <p:cNvGrpSpPr/>
        <p:nvPr/>
      </p:nvGrpSpPr>
      <p:grpSpPr>
        <a:xfrm>
          <a:off x="0" y="0"/>
          <a:ext cx="0" cy="0"/>
          <a:chOff x="0" y="0"/>
          <a:chExt cx="0" cy="0"/>
        </a:xfrm>
      </p:grpSpPr>
      <p:sp>
        <p:nvSpPr>
          <p:cNvPr id="3" name="ชื่อเรื่องรอง 2">
            <a:extLst>
              <a:ext uri="{FF2B5EF4-FFF2-40B4-BE49-F238E27FC236}">
                <a16:creationId xmlns:a16="http://schemas.microsoft.com/office/drawing/2014/main" id="{16100116-611A-75BF-F953-CA50DFC3961E}"/>
              </a:ext>
            </a:extLst>
          </p:cNvPr>
          <p:cNvSpPr>
            <a:spLocks noGrp="1"/>
          </p:cNvSpPr>
          <p:nvPr>
            <p:ph type="subTitle" idx="1"/>
          </p:nvPr>
        </p:nvSpPr>
        <p:spPr>
          <a:xfrm>
            <a:off x="973346" y="1387516"/>
            <a:ext cx="10468686" cy="4471863"/>
          </a:xfrm>
        </p:spPr>
        <p:txBody>
          <a:bodyPr>
            <a:noAutofit/>
          </a:bodyPr>
          <a:lstStyle/>
          <a:p>
            <a:pPr algn="l">
              <a:lnSpc>
                <a:spcPct val="150000"/>
              </a:lnSpc>
            </a:pPr>
            <a:r>
              <a:rPr lang="en-US" sz="2800" dirty="0">
                <a:latin typeface="Kanit" pitchFamily="2" charset="-34"/>
                <a:cs typeface="Kanit" pitchFamily="2" charset="-34"/>
              </a:rPr>
              <a:t>A systemic disorder of mineral and bone metabolism due to CKD manifested by either </a:t>
            </a:r>
            <a:r>
              <a:rPr lang="en-US" sz="2800" dirty="0">
                <a:solidFill>
                  <a:srgbClr val="C00000"/>
                </a:solidFill>
                <a:latin typeface="Kanit" pitchFamily="2" charset="-34"/>
                <a:cs typeface="Kanit" pitchFamily="2" charset="-34"/>
              </a:rPr>
              <a:t>one or a combination </a:t>
            </a:r>
            <a:r>
              <a:rPr lang="en-US" sz="2800" dirty="0">
                <a:latin typeface="Kanit" pitchFamily="2" charset="-34"/>
                <a:cs typeface="Kanit" pitchFamily="2" charset="-34"/>
              </a:rPr>
              <a:t>of the following: </a:t>
            </a:r>
          </a:p>
          <a:p>
            <a:pPr algn="l">
              <a:lnSpc>
                <a:spcPct val="150000"/>
              </a:lnSpc>
            </a:pPr>
            <a:r>
              <a:rPr lang="en-US" sz="2800" dirty="0">
                <a:latin typeface="Kanit" pitchFamily="2" charset="-34"/>
                <a:cs typeface="Kanit" pitchFamily="2" charset="-34"/>
              </a:rPr>
              <a:t>(a) abnormalities of Ca, PO</a:t>
            </a:r>
            <a:r>
              <a:rPr lang="en-US" sz="2800" baseline="-25000" dirty="0">
                <a:latin typeface="Kanit" pitchFamily="2" charset="-34"/>
                <a:cs typeface="Kanit" pitchFamily="2" charset="-34"/>
              </a:rPr>
              <a:t>4</a:t>
            </a:r>
            <a:r>
              <a:rPr lang="en-US" sz="2800" dirty="0">
                <a:latin typeface="Kanit" pitchFamily="2" charset="-34"/>
                <a:cs typeface="Kanit" pitchFamily="2" charset="-34"/>
              </a:rPr>
              <a:t>, </a:t>
            </a:r>
            <a:r>
              <a:rPr lang="en-US" sz="2800" dirty="0">
                <a:solidFill>
                  <a:srgbClr val="C00000"/>
                </a:solidFill>
                <a:latin typeface="Kanit" pitchFamily="2" charset="-34"/>
                <a:cs typeface="Kanit" pitchFamily="2" charset="-34"/>
              </a:rPr>
              <a:t>PTH</a:t>
            </a:r>
            <a:r>
              <a:rPr lang="en-US" sz="2800" dirty="0">
                <a:latin typeface="Kanit" pitchFamily="2" charset="-34"/>
                <a:cs typeface="Kanit" pitchFamily="2" charset="-34"/>
              </a:rPr>
              <a:t>, or vitamin D metabolism; </a:t>
            </a:r>
          </a:p>
          <a:p>
            <a:pPr algn="l">
              <a:lnSpc>
                <a:spcPct val="150000"/>
              </a:lnSpc>
            </a:pPr>
            <a:r>
              <a:rPr lang="en-US" sz="2800" dirty="0">
                <a:latin typeface="Kanit" pitchFamily="2" charset="-34"/>
                <a:cs typeface="Kanit" pitchFamily="2" charset="-34"/>
              </a:rPr>
              <a:t>(b) abnormalities in bone turnover, mineralization, volume, linear growth, or strength; or </a:t>
            </a:r>
          </a:p>
          <a:p>
            <a:pPr algn="l">
              <a:lnSpc>
                <a:spcPct val="150000"/>
              </a:lnSpc>
            </a:pPr>
            <a:r>
              <a:rPr lang="en-US" sz="2800" dirty="0">
                <a:latin typeface="Kanit" pitchFamily="2" charset="-34"/>
                <a:cs typeface="Kanit" pitchFamily="2" charset="-34"/>
              </a:rPr>
              <a:t>(c) vascular or other soft tissue calcification</a:t>
            </a:r>
            <a:endParaRPr lang="th-TH" sz="2800" dirty="0">
              <a:latin typeface="Kanit" pitchFamily="2" charset="-34"/>
              <a:cs typeface="Kanit" pitchFamily="2" charset="-34"/>
            </a:endParaRPr>
          </a:p>
        </p:txBody>
      </p:sp>
      <p:sp>
        <p:nvSpPr>
          <p:cNvPr id="4" name="กล่องข้อความ 3">
            <a:extLst>
              <a:ext uri="{FF2B5EF4-FFF2-40B4-BE49-F238E27FC236}">
                <a16:creationId xmlns:a16="http://schemas.microsoft.com/office/drawing/2014/main" id="{7C8F21DF-8E2F-3AF9-25FE-6264E8266DBE}"/>
              </a:ext>
            </a:extLst>
          </p:cNvPr>
          <p:cNvSpPr txBox="1"/>
          <p:nvPr/>
        </p:nvSpPr>
        <p:spPr>
          <a:xfrm>
            <a:off x="0" y="244678"/>
            <a:ext cx="12192000" cy="854080"/>
          </a:xfrm>
          <a:prstGeom prst="rect">
            <a:avLst/>
          </a:prstGeom>
          <a:noFill/>
        </p:spPr>
        <p:txBody>
          <a:bodyPr wrap="square">
            <a:spAutoFit/>
          </a:bodyPr>
          <a:lstStyle/>
          <a:p>
            <a:pPr algn="ctr">
              <a:lnSpc>
                <a:spcPct val="150000"/>
              </a:lnSpc>
            </a:pPr>
            <a:r>
              <a:rPr lang="en-US" sz="3600" dirty="0">
                <a:latin typeface="Kanit" pitchFamily="2" charset="-34"/>
                <a:cs typeface="Kanit" pitchFamily="2" charset="-34"/>
              </a:rPr>
              <a:t>CKD-MBD: definition</a:t>
            </a:r>
            <a:endParaRPr lang="th-TH" sz="3600" dirty="0">
              <a:latin typeface="Kanit" pitchFamily="2" charset="-34"/>
              <a:cs typeface="Kanit" pitchFamily="2" charset="-34"/>
            </a:endParaRPr>
          </a:p>
        </p:txBody>
      </p:sp>
      <p:sp>
        <p:nvSpPr>
          <p:cNvPr id="5" name="กล่องข้อความ 4">
            <a:extLst>
              <a:ext uri="{FF2B5EF4-FFF2-40B4-BE49-F238E27FC236}">
                <a16:creationId xmlns:a16="http://schemas.microsoft.com/office/drawing/2014/main" id="{6C19482A-43F7-C805-B9F6-5EFB04E7C868}"/>
              </a:ext>
            </a:extLst>
          </p:cNvPr>
          <p:cNvSpPr txBox="1"/>
          <p:nvPr/>
        </p:nvSpPr>
        <p:spPr>
          <a:xfrm>
            <a:off x="9468428" y="6226794"/>
            <a:ext cx="2552105" cy="461665"/>
          </a:xfrm>
          <a:prstGeom prst="rect">
            <a:avLst/>
          </a:prstGeom>
          <a:noFill/>
        </p:spPr>
        <p:txBody>
          <a:bodyPr wrap="square">
            <a:spAutoFit/>
          </a:bodyPr>
          <a:lstStyle/>
          <a:p>
            <a:pPr algn="r"/>
            <a:r>
              <a:rPr lang="en-US" sz="2400" b="0" u="none" strike="noStrike" baseline="0" dirty="0">
                <a:solidFill>
                  <a:srgbClr val="000000"/>
                </a:solidFill>
                <a:latin typeface="Kanit" pitchFamily="2" charset="-34"/>
                <a:ea typeface="KaiTi" panose="020B0503020204020204" pitchFamily="49" charset="-122"/>
                <a:cs typeface="Kanit" pitchFamily="2" charset="-34"/>
              </a:rPr>
              <a:t>KDIGO 2006</a:t>
            </a:r>
            <a:endParaRPr lang="pt-BR" sz="2400" b="0" u="none" strike="noStrike" baseline="0" dirty="0">
              <a:solidFill>
                <a:srgbClr val="000000"/>
              </a:solidFill>
              <a:latin typeface="Kanit" pitchFamily="2" charset="-34"/>
              <a:ea typeface="KaiTi" panose="020B0503020204020204" pitchFamily="49" charset="-122"/>
              <a:cs typeface="Kanit" pitchFamily="2" charset="-34"/>
            </a:endParaRPr>
          </a:p>
        </p:txBody>
      </p:sp>
      <p:pic>
        <p:nvPicPr>
          <p:cNvPr id="2" name="รูปภาพ 1">
            <a:extLst>
              <a:ext uri="{FF2B5EF4-FFF2-40B4-BE49-F238E27FC236}">
                <a16:creationId xmlns:a16="http://schemas.microsoft.com/office/drawing/2014/main" id="{D34DE2A9-323E-7245-8D94-40C6D94525FA}"/>
              </a:ext>
            </a:extLst>
          </p:cNvPr>
          <p:cNvPicPr>
            <a:picLocks noChangeAspect="1"/>
          </p:cNvPicPr>
          <p:nvPr/>
        </p:nvPicPr>
        <p:blipFill>
          <a:blip r:embed="rId3"/>
          <a:stretch>
            <a:fillRect/>
          </a:stretch>
        </p:blipFill>
        <p:spPr>
          <a:xfrm>
            <a:off x="10493686" y="5244606"/>
            <a:ext cx="948346" cy="905860"/>
          </a:xfrm>
          <a:prstGeom prst="rect">
            <a:avLst/>
          </a:prstGeom>
        </p:spPr>
      </p:pic>
    </p:spTree>
    <p:extLst>
      <p:ext uri="{BB962C8B-B14F-4D97-AF65-F5344CB8AC3E}">
        <p14:creationId xmlns:p14="http://schemas.microsoft.com/office/powerpoint/2010/main" val="143310565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รูปภาพ 4">
            <a:extLst>
              <a:ext uri="{FF2B5EF4-FFF2-40B4-BE49-F238E27FC236}">
                <a16:creationId xmlns:a16="http://schemas.microsoft.com/office/drawing/2014/main" id="{22AC4415-D25B-680C-F6D2-2A47BAECC8EC}"/>
              </a:ext>
            </a:extLst>
          </p:cNvPr>
          <p:cNvPicPr>
            <a:picLocks noChangeAspect="1"/>
          </p:cNvPicPr>
          <p:nvPr/>
        </p:nvPicPr>
        <p:blipFill>
          <a:blip r:embed="rId3"/>
          <a:stretch>
            <a:fillRect/>
          </a:stretch>
        </p:blipFill>
        <p:spPr>
          <a:xfrm>
            <a:off x="519938" y="1048126"/>
            <a:ext cx="11419400" cy="5470158"/>
          </a:xfrm>
          <a:prstGeom prst="rect">
            <a:avLst/>
          </a:prstGeom>
        </p:spPr>
      </p:pic>
      <p:sp>
        <p:nvSpPr>
          <p:cNvPr id="6" name="กล่องข้อความ 5">
            <a:extLst>
              <a:ext uri="{FF2B5EF4-FFF2-40B4-BE49-F238E27FC236}">
                <a16:creationId xmlns:a16="http://schemas.microsoft.com/office/drawing/2014/main" id="{E6078571-33A8-D2DF-F288-69E1ECA63BC8}"/>
              </a:ext>
            </a:extLst>
          </p:cNvPr>
          <p:cNvSpPr txBox="1"/>
          <p:nvPr/>
        </p:nvSpPr>
        <p:spPr>
          <a:xfrm>
            <a:off x="0" y="-12398"/>
            <a:ext cx="12192000" cy="854080"/>
          </a:xfrm>
          <a:prstGeom prst="rect">
            <a:avLst/>
          </a:prstGeom>
          <a:noFill/>
        </p:spPr>
        <p:txBody>
          <a:bodyPr wrap="square">
            <a:spAutoFit/>
          </a:bodyPr>
          <a:lstStyle/>
          <a:p>
            <a:pPr algn="ctr">
              <a:lnSpc>
                <a:spcPct val="150000"/>
              </a:lnSpc>
            </a:pPr>
            <a:r>
              <a:rPr lang="en-US" sz="3600" dirty="0">
                <a:latin typeface="Kanit" pitchFamily="2" charset="-34"/>
                <a:cs typeface="Kanit" pitchFamily="2" charset="-34"/>
              </a:rPr>
              <a:t>Pathogenesis of CKD-MBD</a:t>
            </a:r>
            <a:endParaRPr lang="th-TH" sz="3600" dirty="0">
              <a:latin typeface="Kanit" pitchFamily="2" charset="-34"/>
              <a:cs typeface="Kanit" pitchFamily="2" charset="-34"/>
            </a:endParaRPr>
          </a:p>
        </p:txBody>
      </p:sp>
      <p:sp>
        <p:nvSpPr>
          <p:cNvPr id="7" name="กล่องข้อความ 6">
            <a:extLst>
              <a:ext uri="{FF2B5EF4-FFF2-40B4-BE49-F238E27FC236}">
                <a16:creationId xmlns:a16="http://schemas.microsoft.com/office/drawing/2014/main" id="{152DF6E3-1F11-C71D-EC12-3A3B20E933F3}"/>
              </a:ext>
            </a:extLst>
          </p:cNvPr>
          <p:cNvSpPr txBox="1"/>
          <p:nvPr/>
        </p:nvSpPr>
        <p:spPr>
          <a:xfrm>
            <a:off x="7731169" y="6518281"/>
            <a:ext cx="5026327" cy="430887"/>
          </a:xfrm>
          <a:prstGeom prst="rect">
            <a:avLst/>
          </a:prstGeom>
          <a:noFill/>
        </p:spPr>
        <p:txBody>
          <a:bodyPr wrap="square">
            <a:spAutoFit/>
          </a:bodyPr>
          <a:lstStyle/>
          <a:p>
            <a:r>
              <a:rPr lang="en-US" sz="2200" b="0" u="none" strike="noStrike" baseline="0" dirty="0">
                <a:solidFill>
                  <a:srgbClr val="000000"/>
                </a:solidFill>
                <a:latin typeface="Kanit" pitchFamily="2" charset="-34"/>
                <a:ea typeface="KaiTi" panose="020B0503020204020204" pitchFamily="49" charset="-122"/>
                <a:cs typeface="Kanit" pitchFamily="2" charset="-34"/>
              </a:rPr>
              <a:t>2024 Korean Endocrine Society</a:t>
            </a:r>
          </a:p>
        </p:txBody>
      </p:sp>
      <p:sp>
        <p:nvSpPr>
          <p:cNvPr id="8" name="วงรี 7">
            <a:extLst>
              <a:ext uri="{FF2B5EF4-FFF2-40B4-BE49-F238E27FC236}">
                <a16:creationId xmlns:a16="http://schemas.microsoft.com/office/drawing/2014/main" id="{75BA279F-4592-94FE-4D39-8AADACF9F738}"/>
              </a:ext>
            </a:extLst>
          </p:cNvPr>
          <p:cNvSpPr/>
          <p:nvPr/>
        </p:nvSpPr>
        <p:spPr>
          <a:xfrm>
            <a:off x="649705" y="2470809"/>
            <a:ext cx="1503948" cy="1143000"/>
          </a:xfrm>
          <a:prstGeom prst="ellipse">
            <a:avLst/>
          </a:prstGeom>
          <a:noFill/>
          <a:ln w="57150">
            <a:solidFill>
              <a:srgbClr val="C000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11" name="กล่องข้อความ 10">
            <a:extLst>
              <a:ext uri="{FF2B5EF4-FFF2-40B4-BE49-F238E27FC236}">
                <a16:creationId xmlns:a16="http://schemas.microsoft.com/office/drawing/2014/main" id="{31CDD634-F518-2311-8826-44C8B497CDE2}"/>
              </a:ext>
            </a:extLst>
          </p:cNvPr>
          <p:cNvSpPr txBox="1"/>
          <p:nvPr/>
        </p:nvSpPr>
        <p:spPr>
          <a:xfrm>
            <a:off x="1300367" y="866907"/>
            <a:ext cx="1503948" cy="307777"/>
          </a:xfrm>
          <a:prstGeom prst="rect">
            <a:avLst/>
          </a:prstGeom>
          <a:noFill/>
        </p:spPr>
        <p:txBody>
          <a:bodyPr wrap="square">
            <a:spAutoFit/>
          </a:bodyPr>
          <a:lstStyle/>
          <a:p>
            <a:r>
              <a:rPr lang="en-US" sz="1400" b="0" u="none" strike="noStrike" baseline="0" dirty="0" err="1">
                <a:latin typeface="Kanit" pitchFamily="2" charset="-34"/>
                <a:ea typeface="KaiTi" panose="020B0503020204020204" pitchFamily="49" charset="-122"/>
                <a:cs typeface="Kanit" pitchFamily="2" charset="-34"/>
              </a:rPr>
              <a:t>HypoCa</a:t>
            </a:r>
            <a:endParaRPr lang="en-US" sz="1400" b="0" u="none" strike="noStrike" baseline="0" dirty="0">
              <a:latin typeface="Kanit" pitchFamily="2" charset="-34"/>
              <a:ea typeface="KaiTi" panose="020B0503020204020204" pitchFamily="49" charset="-122"/>
              <a:cs typeface="Kanit" pitchFamily="2" charset="-34"/>
            </a:endParaRPr>
          </a:p>
        </p:txBody>
      </p:sp>
      <p:grpSp>
        <p:nvGrpSpPr>
          <p:cNvPr id="27" name="กลุ่ม 26">
            <a:extLst>
              <a:ext uri="{FF2B5EF4-FFF2-40B4-BE49-F238E27FC236}">
                <a16:creationId xmlns:a16="http://schemas.microsoft.com/office/drawing/2014/main" id="{3C532327-EF9C-97AB-56B2-AEAB895A52D3}"/>
              </a:ext>
            </a:extLst>
          </p:cNvPr>
          <p:cNvGrpSpPr/>
          <p:nvPr/>
        </p:nvGrpSpPr>
        <p:grpSpPr>
          <a:xfrm>
            <a:off x="963561" y="780164"/>
            <a:ext cx="1899955" cy="964415"/>
            <a:chOff x="649705" y="609600"/>
            <a:chExt cx="2213811" cy="1134979"/>
          </a:xfrm>
        </p:grpSpPr>
        <p:cxnSp>
          <p:nvCxnSpPr>
            <p:cNvPr id="13" name="ลูกศรเชื่อมต่อแบบตรง 12">
              <a:extLst>
                <a:ext uri="{FF2B5EF4-FFF2-40B4-BE49-F238E27FC236}">
                  <a16:creationId xmlns:a16="http://schemas.microsoft.com/office/drawing/2014/main" id="{7F83D952-41BD-2945-F35F-0E93CD40EA75}"/>
                </a:ext>
              </a:extLst>
            </p:cNvPr>
            <p:cNvCxnSpPr>
              <a:cxnSpLocks/>
            </p:cNvCxnSpPr>
            <p:nvPr/>
          </p:nvCxnSpPr>
          <p:spPr>
            <a:xfrm>
              <a:off x="2322095" y="1175737"/>
              <a:ext cx="541421" cy="568842"/>
            </a:xfrm>
            <a:prstGeom prst="straightConnector1">
              <a:avLst/>
            </a:prstGeom>
            <a:ln w="57150">
              <a:solidFill>
                <a:srgbClr val="C0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2" name="สี่เหลี่ยมผืนผ้า 1">
              <a:extLst>
                <a:ext uri="{FF2B5EF4-FFF2-40B4-BE49-F238E27FC236}">
                  <a16:creationId xmlns:a16="http://schemas.microsoft.com/office/drawing/2014/main" id="{627B6B8C-6139-EDC8-EDA9-328CB5A7E1D0}"/>
                </a:ext>
              </a:extLst>
            </p:cNvPr>
            <p:cNvSpPr/>
            <p:nvPr/>
          </p:nvSpPr>
          <p:spPr>
            <a:xfrm>
              <a:off x="649705" y="609600"/>
              <a:ext cx="1749366" cy="566137"/>
            </a:xfrm>
            <a:prstGeom prst="rect">
              <a:avLst/>
            </a:prstGeom>
            <a:noFill/>
            <a:ln w="57150">
              <a:solidFill>
                <a:srgbClr val="C000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h-TH"/>
            </a:p>
          </p:txBody>
        </p:sp>
      </p:grpSp>
      <p:grpSp>
        <p:nvGrpSpPr>
          <p:cNvPr id="47" name="กลุ่ม 46">
            <a:extLst>
              <a:ext uri="{FF2B5EF4-FFF2-40B4-BE49-F238E27FC236}">
                <a16:creationId xmlns:a16="http://schemas.microsoft.com/office/drawing/2014/main" id="{BF715792-6195-EE6F-3C51-7EC4102CDC49}"/>
              </a:ext>
            </a:extLst>
          </p:cNvPr>
          <p:cNvGrpSpPr/>
          <p:nvPr/>
        </p:nvGrpSpPr>
        <p:grpSpPr>
          <a:xfrm>
            <a:off x="2153653" y="2466470"/>
            <a:ext cx="2481115" cy="575839"/>
            <a:chOff x="2153653" y="2466470"/>
            <a:chExt cx="2481115" cy="575839"/>
          </a:xfrm>
        </p:grpSpPr>
        <p:sp>
          <p:nvSpPr>
            <p:cNvPr id="9" name="วงรี 8">
              <a:extLst>
                <a:ext uri="{FF2B5EF4-FFF2-40B4-BE49-F238E27FC236}">
                  <a16:creationId xmlns:a16="http://schemas.microsoft.com/office/drawing/2014/main" id="{92DC39E6-117C-F2A5-753D-D048C65A072E}"/>
                </a:ext>
              </a:extLst>
            </p:cNvPr>
            <p:cNvSpPr/>
            <p:nvPr/>
          </p:nvSpPr>
          <p:spPr>
            <a:xfrm>
              <a:off x="3783339" y="2466470"/>
              <a:ext cx="851429" cy="517361"/>
            </a:xfrm>
            <a:prstGeom prst="ellipse">
              <a:avLst/>
            </a:prstGeom>
            <a:noFill/>
            <a:ln w="57150">
              <a:solidFill>
                <a:srgbClr val="00B05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h-TH"/>
            </a:p>
          </p:txBody>
        </p:sp>
        <p:grpSp>
          <p:nvGrpSpPr>
            <p:cNvPr id="25" name="กลุ่ม 24">
              <a:extLst>
                <a:ext uri="{FF2B5EF4-FFF2-40B4-BE49-F238E27FC236}">
                  <a16:creationId xmlns:a16="http://schemas.microsoft.com/office/drawing/2014/main" id="{8625E989-ACB9-9462-7E23-1FEF6C3EF9F2}"/>
                </a:ext>
              </a:extLst>
            </p:cNvPr>
            <p:cNvGrpSpPr/>
            <p:nvPr/>
          </p:nvGrpSpPr>
          <p:grpSpPr>
            <a:xfrm>
              <a:off x="2153653" y="2635046"/>
              <a:ext cx="1386183" cy="407263"/>
              <a:chOff x="2153653" y="2635046"/>
              <a:chExt cx="1386183" cy="407263"/>
            </a:xfrm>
          </p:grpSpPr>
          <p:cxnSp>
            <p:nvCxnSpPr>
              <p:cNvPr id="4" name="ตัวเชื่อมต่อตรง 3">
                <a:extLst>
                  <a:ext uri="{FF2B5EF4-FFF2-40B4-BE49-F238E27FC236}">
                    <a16:creationId xmlns:a16="http://schemas.microsoft.com/office/drawing/2014/main" id="{FC16EEBC-530B-7F5A-BC47-96BDDE511989}"/>
                  </a:ext>
                </a:extLst>
              </p:cNvPr>
              <p:cNvCxnSpPr>
                <a:cxnSpLocks/>
                <a:stCxn id="8" idx="6"/>
              </p:cNvCxnSpPr>
              <p:nvPr/>
            </p:nvCxnSpPr>
            <p:spPr>
              <a:xfrm>
                <a:off x="2153653" y="3042309"/>
                <a:ext cx="1386183"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7" name="ลูกศรเชื่อมต่อแบบตรง 16">
                <a:extLst>
                  <a:ext uri="{FF2B5EF4-FFF2-40B4-BE49-F238E27FC236}">
                    <a16:creationId xmlns:a16="http://schemas.microsoft.com/office/drawing/2014/main" id="{04F0848E-70C0-37BB-157A-0911D27E3674}"/>
                  </a:ext>
                </a:extLst>
              </p:cNvPr>
              <p:cNvCxnSpPr/>
              <p:nvPr/>
            </p:nvCxnSpPr>
            <p:spPr>
              <a:xfrm flipV="1">
                <a:off x="3539836" y="2635046"/>
                <a:ext cx="0" cy="377767"/>
              </a:xfrm>
              <a:prstGeom prst="straightConnector1">
                <a:avLst/>
              </a:prstGeom>
              <a:ln w="57150">
                <a:solidFill>
                  <a:srgbClr val="C0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grpSp>
      <p:grpSp>
        <p:nvGrpSpPr>
          <p:cNvPr id="26" name="กลุ่ม 25">
            <a:extLst>
              <a:ext uri="{FF2B5EF4-FFF2-40B4-BE49-F238E27FC236}">
                <a16:creationId xmlns:a16="http://schemas.microsoft.com/office/drawing/2014/main" id="{B905B522-975D-F51B-10E7-E1E12C654DDA}"/>
              </a:ext>
            </a:extLst>
          </p:cNvPr>
          <p:cNvGrpSpPr/>
          <p:nvPr/>
        </p:nvGrpSpPr>
        <p:grpSpPr>
          <a:xfrm>
            <a:off x="2753833" y="2635046"/>
            <a:ext cx="1222744" cy="1644559"/>
            <a:chOff x="2753833" y="2635046"/>
            <a:chExt cx="1222744" cy="1644559"/>
          </a:xfrm>
        </p:grpSpPr>
        <p:sp>
          <p:nvSpPr>
            <p:cNvPr id="15" name="สี่เหลี่ยมผืนผ้า 14">
              <a:extLst>
                <a:ext uri="{FF2B5EF4-FFF2-40B4-BE49-F238E27FC236}">
                  <a16:creationId xmlns:a16="http://schemas.microsoft.com/office/drawing/2014/main" id="{E4BB28B0-5441-A701-4F46-D2A3579C2AC4}"/>
                </a:ext>
              </a:extLst>
            </p:cNvPr>
            <p:cNvSpPr/>
            <p:nvPr/>
          </p:nvSpPr>
          <p:spPr>
            <a:xfrm>
              <a:off x="2753833" y="3987209"/>
              <a:ext cx="1222744" cy="292396"/>
            </a:xfrm>
            <a:prstGeom prst="rect">
              <a:avLst/>
            </a:prstGeom>
            <a:noFill/>
            <a:ln w="57150">
              <a:solidFill>
                <a:srgbClr val="C000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h-TH"/>
            </a:p>
          </p:txBody>
        </p:sp>
        <p:cxnSp>
          <p:nvCxnSpPr>
            <p:cNvPr id="21" name="ลูกศรเชื่อมต่อแบบตรง 20">
              <a:extLst>
                <a:ext uri="{FF2B5EF4-FFF2-40B4-BE49-F238E27FC236}">
                  <a16:creationId xmlns:a16="http://schemas.microsoft.com/office/drawing/2014/main" id="{152D70E8-BF64-18F6-ED24-AAEABC290649}"/>
                </a:ext>
              </a:extLst>
            </p:cNvPr>
            <p:cNvCxnSpPr>
              <a:cxnSpLocks/>
            </p:cNvCxnSpPr>
            <p:nvPr/>
          </p:nvCxnSpPr>
          <p:spPr>
            <a:xfrm flipV="1">
              <a:off x="3726426" y="2635046"/>
              <a:ext cx="0" cy="1239124"/>
            </a:xfrm>
            <a:prstGeom prst="straightConnector1">
              <a:avLst/>
            </a:prstGeom>
            <a:ln w="57150">
              <a:solidFill>
                <a:srgbClr val="C00000"/>
              </a:solidFill>
              <a:prstDash val="solid"/>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cxnSp>
        <p:nvCxnSpPr>
          <p:cNvPr id="24" name="ลูกศรเชื่อมต่อแบบตรง 23">
            <a:extLst>
              <a:ext uri="{FF2B5EF4-FFF2-40B4-BE49-F238E27FC236}">
                <a16:creationId xmlns:a16="http://schemas.microsoft.com/office/drawing/2014/main" id="{A57ACF3D-FFF0-DF3B-B45C-1146790D933A}"/>
              </a:ext>
            </a:extLst>
          </p:cNvPr>
          <p:cNvCxnSpPr/>
          <p:nvPr/>
        </p:nvCxnSpPr>
        <p:spPr>
          <a:xfrm flipH="1">
            <a:off x="4109884" y="4149213"/>
            <a:ext cx="1873829" cy="0"/>
          </a:xfrm>
          <a:prstGeom prst="straightConnector1">
            <a:avLst/>
          </a:prstGeom>
          <a:ln w="57150">
            <a:solidFill>
              <a:srgbClr val="00B05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nvGrpSpPr>
          <p:cNvPr id="63" name="กลุ่ม 62">
            <a:extLst>
              <a:ext uri="{FF2B5EF4-FFF2-40B4-BE49-F238E27FC236}">
                <a16:creationId xmlns:a16="http://schemas.microsoft.com/office/drawing/2014/main" id="{4742A29A-F043-73D5-7371-ED97D6BC1B55}"/>
              </a:ext>
            </a:extLst>
          </p:cNvPr>
          <p:cNvGrpSpPr/>
          <p:nvPr/>
        </p:nvGrpSpPr>
        <p:grpSpPr>
          <a:xfrm>
            <a:off x="4634768" y="2792361"/>
            <a:ext cx="2122971" cy="1600450"/>
            <a:chOff x="4634768" y="2792361"/>
            <a:chExt cx="2122971" cy="1600450"/>
          </a:xfrm>
        </p:grpSpPr>
        <p:sp>
          <p:nvSpPr>
            <p:cNvPr id="10" name="วงรี 9">
              <a:extLst>
                <a:ext uri="{FF2B5EF4-FFF2-40B4-BE49-F238E27FC236}">
                  <a16:creationId xmlns:a16="http://schemas.microsoft.com/office/drawing/2014/main" id="{43245245-6C89-01AA-DDB4-E87F2E702AD5}"/>
                </a:ext>
              </a:extLst>
            </p:cNvPr>
            <p:cNvSpPr/>
            <p:nvPr/>
          </p:nvSpPr>
          <p:spPr>
            <a:xfrm>
              <a:off x="5983713" y="3875450"/>
              <a:ext cx="774026" cy="517361"/>
            </a:xfrm>
            <a:prstGeom prst="ellipse">
              <a:avLst/>
            </a:prstGeom>
            <a:noFill/>
            <a:ln w="57150">
              <a:solidFill>
                <a:srgbClr val="00B05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h-TH"/>
            </a:p>
          </p:txBody>
        </p:sp>
        <p:grpSp>
          <p:nvGrpSpPr>
            <p:cNvPr id="32" name="กลุ่ม 31">
              <a:extLst>
                <a:ext uri="{FF2B5EF4-FFF2-40B4-BE49-F238E27FC236}">
                  <a16:creationId xmlns:a16="http://schemas.microsoft.com/office/drawing/2014/main" id="{1C2C6FCA-292D-9CCF-B7C1-28296B84C6C0}"/>
                </a:ext>
              </a:extLst>
            </p:cNvPr>
            <p:cNvGrpSpPr/>
            <p:nvPr/>
          </p:nvGrpSpPr>
          <p:grpSpPr>
            <a:xfrm>
              <a:off x="4634768" y="2792361"/>
              <a:ext cx="2122971" cy="711557"/>
              <a:chOff x="4634768" y="2792361"/>
              <a:chExt cx="2122971" cy="711557"/>
            </a:xfrm>
          </p:grpSpPr>
          <p:sp>
            <p:nvSpPr>
              <p:cNvPr id="16" name="สี่เหลี่ยมผืนผ้า 15">
                <a:extLst>
                  <a:ext uri="{FF2B5EF4-FFF2-40B4-BE49-F238E27FC236}">
                    <a16:creationId xmlns:a16="http://schemas.microsoft.com/office/drawing/2014/main" id="{28A374EE-E103-F354-8ED1-F75D5BC664C2}"/>
                  </a:ext>
                </a:extLst>
              </p:cNvPr>
              <p:cNvSpPr/>
              <p:nvPr/>
            </p:nvSpPr>
            <p:spPr>
              <a:xfrm>
                <a:off x="4994622" y="2866143"/>
                <a:ext cx="1649945" cy="637775"/>
              </a:xfrm>
              <a:prstGeom prst="rect">
                <a:avLst/>
              </a:prstGeom>
              <a:noFill/>
              <a:ln w="57150">
                <a:solidFill>
                  <a:srgbClr val="00B05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h-TH"/>
              </a:p>
            </p:txBody>
          </p:sp>
          <p:cxnSp>
            <p:nvCxnSpPr>
              <p:cNvPr id="30" name="ลูกศรเชื่อมต่อแบบตรง 29">
                <a:extLst>
                  <a:ext uri="{FF2B5EF4-FFF2-40B4-BE49-F238E27FC236}">
                    <a16:creationId xmlns:a16="http://schemas.microsoft.com/office/drawing/2014/main" id="{60CF7D1B-DF1B-AEC6-51EE-FBF709D49964}"/>
                  </a:ext>
                </a:extLst>
              </p:cNvPr>
              <p:cNvCxnSpPr>
                <a:cxnSpLocks/>
              </p:cNvCxnSpPr>
              <p:nvPr/>
            </p:nvCxnSpPr>
            <p:spPr>
              <a:xfrm>
                <a:off x="4634768" y="2792361"/>
                <a:ext cx="2122971" cy="0"/>
              </a:xfrm>
              <a:prstGeom prst="straightConnector1">
                <a:avLst/>
              </a:prstGeom>
              <a:ln w="57150">
                <a:solidFill>
                  <a:srgbClr val="00B0F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grpSp>
      <p:grpSp>
        <p:nvGrpSpPr>
          <p:cNvPr id="62" name="กลุ่ม 61">
            <a:extLst>
              <a:ext uri="{FF2B5EF4-FFF2-40B4-BE49-F238E27FC236}">
                <a16:creationId xmlns:a16="http://schemas.microsoft.com/office/drawing/2014/main" id="{B542DEA9-8A9C-BAB8-938E-DEA5A1ED88F9}"/>
              </a:ext>
            </a:extLst>
          </p:cNvPr>
          <p:cNvGrpSpPr/>
          <p:nvPr/>
        </p:nvGrpSpPr>
        <p:grpSpPr>
          <a:xfrm>
            <a:off x="1446663" y="3653051"/>
            <a:ext cx="5760382" cy="1174588"/>
            <a:chOff x="1446663" y="3653051"/>
            <a:chExt cx="5760382" cy="1174588"/>
          </a:xfrm>
        </p:grpSpPr>
        <p:grpSp>
          <p:nvGrpSpPr>
            <p:cNvPr id="46" name="กลุ่ม 45">
              <a:extLst>
                <a:ext uri="{FF2B5EF4-FFF2-40B4-BE49-F238E27FC236}">
                  <a16:creationId xmlns:a16="http://schemas.microsoft.com/office/drawing/2014/main" id="{57A3F225-C0A2-8341-7BAC-5B184E67453E}"/>
                </a:ext>
              </a:extLst>
            </p:cNvPr>
            <p:cNvGrpSpPr/>
            <p:nvPr/>
          </p:nvGrpSpPr>
          <p:grpSpPr>
            <a:xfrm>
              <a:off x="4109884" y="4392810"/>
              <a:ext cx="3097161" cy="434829"/>
              <a:chOff x="4109884" y="4392810"/>
              <a:chExt cx="3097161" cy="434829"/>
            </a:xfrm>
          </p:grpSpPr>
          <p:grpSp>
            <p:nvGrpSpPr>
              <p:cNvPr id="45" name="กลุ่ม 44">
                <a:extLst>
                  <a:ext uri="{FF2B5EF4-FFF2-40B4-BE49-F238E27FC236}">
                    <a16:creationId xmlns:a16="http://schemas.microsoft.com/office/drawing/2014/main" id="{5D33724B-992E-D23A-B8F0-373485C46635}"/>
                  </a:ext>
                </a:extLst>
              </p:cNvPr>
              <p:cNvGrpSpPr/>
              <p:nvPr/>
            </p:nvGrpSpPr>
            <p:grpSpPr>
              <a:xfrm>
                <a:off x="4109884" y="4827639"/>
                <a:ext cx="3097161" cy="0"/>
                <a:chOff x="4109884" y="4827639"/>
                <a:chExt cx="3097161" cy="0"/>
              </a:xfrm>
            </p:grpSpPr>
            <p:cxnSp>
              <p:nvCxnSpPr>
                <p:cNvPr id="34" name="ลูกศรเชื่อมต่อแบบตรง 33">
                  <a:extLst>
                    <a:ext uri="{FF2B5EF4-FFF2-40B4-BE49-F238E27FC236}">
                      <a16:creationId xmlns:a16="http://schemas.microsoft.com/office/drawing/2014/main" id="{2CDBAC0C-7283-36E1-7CEA-14259A1C3632}"/>
                    </a:ext>
                  </a:extLst>
                </p:cNvPr>
                <p:cNvCxnSpPr/>
                <p:nvPr/>
              </p:nvCxnSpPr>
              <p:spPr>
                <a:xfrm>
                  <a:off x="4109884" y="4827639"/>
                  <a:ext cx="786581" cy="0"/>
                </a:xfrm>
                <a:prstGeom prst="straightConnector1">
                  <a:avLst/>
                </a:prstGeom>
                <a:ln w="57150">
                  <a:solidFill>
                    <a:srgbClr val="00B0F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6" name="ตัวเชื่อมต่อตรง 35">
                  <a:extLst>
                    <a:ext uri="{FF2B5EF4-FFF2-40B4-BE49-F238E27FC236}">
                      <a16:creationId xmlns:a16="http://schemas.microsoft.com/office/drawing/2014/main" id="{5AF150F0-E7DD-B3D8-05E6-C84CEFDE0FB5}"/>
                    </a:ext>
                  </a:extLst>
                </p:cNvPr>
                <p:cNvCxnSpPr/>
                <p:nvPr/>
              </p:nvCxnSpPr>
              <p:spPr>
                <a:xfrm>
                  <a:off x="5751871" y="4827639"/>
                  <a:ext cx="1455174" cy="0"/>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grpSp>
          <p:cxnSp>
            <p:nvCxnSpPr>
              <p:cNvPr id="43" name="ลูกศรเชื่อมต่อแบบตรง 42">
                <a:extLst>
                  <a:ext uri="{FF2B5EF4-FFF2-40B4-BE49-F238E27FC236}">
                    <a16:creationId xmlns:a16="http://schemas.microsoft.com/office/drawing/2014/main" id="{6BF00DF5-0AFD-B63C-0E94-6EA9E5B4FC5D}"/>
                  </a:ext>
                </a:extLst>
              </p:cNvPr>
              <p:cNvCxnSpPr>
                <a:cxnSpLocks/>
              </p:cNvCxnSpPr>
              <p:nvPr/>
            </p:nvCxnSpPr>
            <p:spPr>
              <a:xfrm flipV="1">
                <a:off x="7185580" y="4392810"/>
                <a:ext cx="0" cy="434829"/>
              </a:xfrm>
              <a:prstGeom prst="straightConnector1">
                <a:avLst/>
              </a:prstGeom>
              <a:ln w="57150">
                <a:solidFill>
                  <a:srgbClr val="00B0F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cxnSp>
          <p:nvCxnSpPr>
            <p:cNvPr id="51" name="ตัวเชื่อมต่อตรง 50">
              <a:extLst>
                <a:ext uri="{FF2B5EF4-FFF2-40B4-BE49-F238E27FC236}">
                  <a16:creationId xmlns:a16="http://schemas.microsoft.com/office/drawing/2014/main" id="{243E3931-A004-8E39-98E8-75AAF094E68F}"/>
                </a:ext>
              </a:extLst>
            </p:cNvPr>
            <p:cNvCxnSpPr/>
            <p:nvPr/>
          </p:nvCxnSpPr>
          <p:spPr>
            <a:xfrm>
              <a:off x="1446663" y="3653051"/>
              <a:ext cx="0" cy="1174588"/>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53" name="ลูกศรเชื่อมต่อแบบตรง 52">
              <a:extLst>
                <a:ext uri="{FF2B5EF4-FFF2-40B4-BE49-F238E27FC236}">
                  <a16:creationId xmlns:a16="http://schemas.microsoft.com/office/drawing/2014/main" id="{E0B8949A-EBED-477A-1498-AF3AB8C924DB}"/>
                </a:ext>
              </a:extLst>
            </p:cNvPr>
            <p:cNvCxnSpPr/>
            <p:nvPr/>
          </p:nvCxnSpPr>
          <p:spPr>
            <a:xfrm>
              <a:off x="1451212" y="4827639"/>
              <a:ext cx="1546746" cy="0"/>
            </a:xfrm>
            <a:prstGeom prst="straightConnector1">
              <a:avLst/>
            </a:prstGeom>
            <a:ln w="57150">
              <a:solidFill>
                <a:srgbClr val="00B0F0"/>
              </a:solidFill>
              <a:tailEnd type="triangle"/>
            </a:ln>
          </p:spPr>
          <p:style>
            <a:lnRef idx="1">
              <a:schemeClr val="accent1"/>
            </a:lnRef>
            <a:fillRef idx="0">
              <a:schemeClr val="accent1"/>
            </a:fillRef>
            <a:effectRef idx="0">
              <a:schemeClr val="accent1"/>
            </a:effectRef>
            <a:fontRef idx="minor">
              <a:schemeClr val="tx1"/>
            </a:fontRef>
          </p:style>
        </p:cxnSp>
      </p:grpSp>
      <p:sp>
        <p:nvSpPr>
          <p:cNvPr id="64" name="สี่เหลี่ยมผืนผ้า 63">
            <a:extLst>
              <a:ext uri="{FF2B5EF4-FFF2-40B4-BE49-F238E27FC236}">
                <a16:creationId xmlns:a16="http://schemas.microsoft.com/office/drawing/2014/main" id="{63B32BBA-F119-B812-81D3-F876494436ED}"/>
              </a:ext>
            </a:extLst>
          </p:cNvPr>
          <p:cNvSpPr/>
          <p:nvPr/>
        </p:nvSpPr>
        <p:spPr>
          <a:xfrm>
            <a:off x="7153752" y="1048124"/>
            <a:ext cx="4842495" cy="5470157"/>
          </a:xfrm>
          <a:prstGeom prst="rect">
            <a:avLst/>
          </a:prstGeom>
          <a:noFill/>
          <a:ln w="76200">
            <a:solidFill>
              <a:srgbClr val="7030A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h-TH"/>
          </a:p>
        </p:txBody>
      </p:sp>
    </p:spTree>
    <p:extLst>
      <p:ext uri="{BB962C8B-B14F-4D97-AF65-F5344CB8AC3E}">
        <p14:creationId xmlns:p14="http://schemas.microsoft.com/office/powerpoint/2010/main" val="317747307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7"/>
                                        </p:tgtEl>
                                        <p:attrNameLst>
                                          <p:attrName>style.visibility</p:attrName>
                                        </p:attrNameLst>
                                      </p:cBhvr>
                                      <p:to>
                                        <p:strVal val="visible"/>
                                      </p:to>
                                    </p:set>
                                    <p:animEffect transition="in" filter="wipe(left)">
                                      <p:cBhvr>
                                        <p:cTn id="12" dur="500"/>
                                        <p:tgtEl>
                                          <p:spTgt spid="4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wipe(left)">
                                      <p:cBhvr>
                                        <p:cTn id="17" dur="500"/>
                                        <p:tgtEl>
                                          <p:spTgt spid="2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wipe(down)">
                                      <p:cBhvr>
                                        <p:cTn id="22" dur="500"/>
                                        <p:tgtEl>
                                          <p:spTgt spid="2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63"/>
                                        </p:tgtEl>
                                        <p:attrNameLst>
                                          <p:attrName>style.visibility</p:attrName>
                                        </p:attrNameLst>
                                      </p:cBhvr>
                                      <p:to>
                                        <p:strVal val="visible"/>
                                      </p:to>
                                    </p:set>
                                    <p:animEffect transition="in" filter="wipe(left)">
                                      <p:cBhvr>
                                        <p:cTn id="27" dur="500"/>
                                        <p:tgtEl>
                                          <p:spTgt spid="6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62"/>
                                        </p:tgtEl>
                                        <p:attrNameLst>
                                          <p:attrName>style.visibility</p:attrName>
                                        </p:attrNameLst>
                                      </p:cBhvr>
                                      <p:to>
                                        <p:strVal val="visible"/>
                                      </p:to>
                                    </p:set>
                                    <p:animEffect transition="in" filter="wipe(down)">
                                      <p:cBhvr>
                                        <p:cTn id="32" dur="500"/>
                                        <p:tgtEl>
                                          <p:spTgt spid="6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2" fill="hold" nodeType="click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wipe(right)">
                                      <p:cBhvr>
                                        <p:cTn id="37" dur="500"/>
                                        <p:tgtEl>
                                          <p:spTgt spid="24"/>
                                        </p:tgtEl>
                                      </p:cBhvr>
                                    </p:animEffec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499"/>
                                          </p:stCondLst>
                                        </p:cTn>
                                        <p:tgtEl>
                                          <p:spTgt spid="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6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40CF8A-F8DC-D99C-AC69-5E3322E53053}"/>
            </a:ext>
          </a:extLst>
        </p:cNvPr>
        <p:cNvGrpSpPr/>
        <p:nvPr/>
      </p:nvGrpSpPr>
      <p:grpSpPr>
        <a:xfrm>
          <a:off x="0" y="0"/>
          <a:ext cx="0" cy="0"/>
          <a:chOff x="0" y="0"/>
          <a:chExt cx="0" cy="0"/>
        </a:xfrm>
      </p:grpSpPr>
      <p:pic>
        <p:nvPicPr>
          <p:cNvPr id="5" name="รูปภาพ 4">
            <a:extLst>
              <a:ext uri="{FF2B5EF4-FFF2-40B4-BE49-F238E27FC236}">
                <a16:creationId xmlns:a16="http://schemas.microsoft.com/office/drawing/2014/main" id="{600E2372-86C7-F879-6D40-E128ACBC533C}"/>
              </a:ext>
            </a:extLst>
          </p:cNvPr>
          <p:cNvPicPr>
            <a:picLocks noChangeAspect="1"/>
          </p:cNvPicPr>
          <p:nvPr/>
        </p:nvPicPr>
        <p:blipFill>
          <a:blip r:embed="rId3"/>
          <a:stretch>
            <a:fillRect/>
          </a:stretch>
        </p:blipFill>
        <p:spPr>
          <a:xfrm>
            <a:off x="1143001" y="145665"/>
            <a:ext cx="7870370" cy="6521211"/>
          </a:xfrm>
          <a:prstGeom prst="rect">
            <a:avLst/>
          </a:prstGeom>
        </p:spPr>
      </p:pic>
      <p:grpSp>
        <p:nvGrpSpPr>
          <p:cNvPr id="8" name="กลุ่ม 7">
            <a:extLst>
              <a:ext uri="{FF2B5EF4-FFF2-40B4-BE49-F238E27FC236}">
                <a16:creationId xmlns:a16="http://schemas.microsoft.com/office/drawing/2014/main" id="{BF7FF161-8575-2681-56A2-D88922263A98}"/>
              </a:ext>
            </a:extLst>
          </p:cNvPr>
          <p:cNvGrpSpPr/>
          <p:nvPr/>
        </p:nvGrpSpPr>
        <p:grpSpPr>
          <a:xfrm>
            <a:off x="3474720" y="667910"/>
            <a:ext cx="3146213" cy="974623"/>
            <a:chOff x="3474720" y="667910"/>
            <a:chExt cx="3146213" cy="974623"/>
          </a:xfrm>
        </p:grpSpPr>
        <p:cxnSp>
          <p:nvCxnSpPr>
            <p:cNvPr id="11" name="ลูกศรเชื่อมต่อแบบตรง 10">
              <a:extLst>
                <a:ext uri="{FF2B5EF4-FFF2-40B4-BE49-F238E27FC236}">
                  <a16:creationId xmlns:a16="http://schemas.microsoft.com/office/drawing/2014/main" id="{CB2984F4-5AA5-53C6-2A64-3F30C9EDFAFD}"/>
                </a:ext>
              </a:extLst>
            </p:cNvPr>
            <p:cNvCxnSpPr/>
            <p:nvPr/>
          </p:nvCxnSpPr>
          <p:spPr>
            <a:xfrm>
              <a:off x="4360333" y="846667"/>
              <a:ext cx="2260600" cy="795866"/>
            </a:xfrm>
            <a:prstGeom prst="straightConnector1">
              <a:avLst/>
            </a:prstGeom>
            <a:ln w="76200">
              <a:solidFill>
                <a:srgbClr val="C00000"/>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2" name="สี่เหลี่ยมผืนผ้า 1">
              <a:extLst>
                <a:ext uri="{FF2B5EF4-FFF2-40B4-BE49-F238E27FC236}">
                  <a16:creationId xmlns:a16="http://schemas.microsoft.com/office/drawing/2014/main" id="{3903F135-DD4C-CE90-8AB5-DF5433B2AA40}"/>
                </a:ext>
              </a:extLst>
            </p:cNvPr>
            <p:cNvSpPr/>
            <p:nvPr/>
          </p:nvSpPr>
          <p:spPr>
            <a:xfrm>
              <a:off x="3474720" y="667910"/>
              <a:ext cx="885613" cy="270344"/>
            </a:xfrm>
            <a:prstGeom prst="rect">
              <a:avLst/>
            </a:prstGeom>
            <a:noFill/>
            <a:ln w="57150">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h-TH"/>
            </a:p>
          </p:txBody>
        </p:sp>
      </p:grpSp>
      <p:grpSp>
        <p:nvGrpSpPr>
          <p:cNvPr id="6" name="กลุ่ม 5">
            <a:extLst>
              <a:ext uri="{FF2B5EF4-FFF2-40B4-BE49-F238E27FC236}">
                <a16:creationId xmlns:a16="http://schemas.microsoft.com/office/drawing/2014/main" id="{A1144952-4289-BD7C-6DD4-53C2BA5C385C}"/>
              </a:ext>
            </a:extLst>
          </p:cNvPr>
          <p:cNvGrpSpPr/>
          <p:nvPr/>
        </p:nvGrpSpPr>
        <p:grpSpPr>
          <a:xfrm>
            <a:off x="3474720" y="1322531"/>
            <a:ext cx="2926080" cy="1420669"/>
            <a:chOff x="3474720" y="1322531"/>
            <a:chExt cx="2926080" cy="1420669"/>
          </a:xfrm>
        </p:grpSpPr>
        <p:cxnSp>
          <p:nvCxnSpPr>
            <p:cNvPr id="3" name="ลูกศรเชื่อมต่อแบบตรง 2">
              <a:extLst>
                <a:ext uri="{FF2B5EF4-FFF2-40B4-BE49-F238E27FC236}">
                  <a16:creationId xmlns:a16="http://schemas.microsoft.com/office/drawing/2014/main" id="{87755F01-E83C-0100-6DE3-EE8DC2B40318}"/>
                </a:ext>
              </a:extLst>
            </p:cNvPr>
            <p:cNvCxnSpPr>
              <a:cxnSpLocks/>
            </p:cNvCxnSpPr>
            <p:nvPr/>
          </p:nvCxnSpPr>
          <p:spPr>
            <a:xfrm>
              <a:off x="4097867" y="1854200"/>
              <a:ext cx="1236133" cy="889000"/>
            </a:xfrm>
            <a:prstGeom prst="straightConnector1">
              <a:avLst/>
            </a:prstGeom>
            <a:ln w="38100">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7" name="ลูกศรเชื่อมต่อแบบตรง 6">
              <a:extLst>
                <a:ext uri="{FF2B5EF4-FFF2-40B4-BE49-F238E27FC236}">
                  <a16:creationId xmlns:a16="http://schemas.microsoft.com/office/drawing/2014/main" id="{17A889BF-07C3-774B-91C0-F7E3B73F88A7}"/>
                </a:ext>
              </a:extLst>
            </p:cNvPr>
            <p:cNvCxnSpPr>
              <a:cxnSpLocks/>
            </p:cNvCxnSpPr>
            <p:nvPr/>
          </p:nvCxnSpPr>
          <p:spPr>
            <a:xfrm>
              <a:off x="4097867" y="1507067"/>
              <a:ext cx="2302933" cy="889000"/>
            </a:xfrm>
            <a:prstGeom prst="straightConnector1">
              <a:avLst/>
            </a:prstGeom>
            <a:ln w="57150">
              <a:solidFill>
                <a:srgbClr val="00B050"/>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4" name="สี่เหลี่ยมผืนผ้า 3">
              <a:extLst>
                <a:ext uri="{FF2B5EF4-FFF2-40B4-BE49-F238E27FC236}">
                  <a16:creationId xmlns:a16="http://schemas.microsoft.com/office/drawing/2014/main" id="{FC419409-A412-E040-E879-0E785E405A33}"/>
                </a:ext>
              </a:extLst>
            </p:cNvPr>
            <p:cNvSpPr/>
            <p:nvPr/>
          </p:nvSpPr>
          <p:spPr>
            <a:xfrm>
              <a:off x="3474720" y="1322531"/>
              <a:ext cx="1452880" cy="511349"/>
            </a:xfrm>
            <a:prstGeom prst="rect">
              <a:avLst/>
            </a:prstGeom>
            <a:noFill/>
            <a:ln w="57150">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h-TH"/>
            </a:p>
          </p:txBody>
        </p:sp>
      </p:grpSp>
    </p:spTree>
    <p:extLst>
      <p:ext uri="{BB962C8B-B14F-4D97-AF65-F5344CB8AC3E}">
        <p14:creationId xmlns:p14="http://schemas.microsoft.com/office/powerpoint/2010/main" val="105016188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610DD9-EEDD-2CBB-CC10-9830E33BA963}"/>
            </a:ext>
          </a:extLst>
        </p:cNvPr>
        <p:cNvGrpSpPr/>
        <p:nvPr/>
      </p:nvGrpSpPr>
      <p:grpSpPr>
        <a:xfrm>
          <a:off x="0" y="0"/>
          <a:ext cx="0" cy="0"/>
          <a:chOff x="0" y="0"/>
          <a:chExt cx="0" cy="0"/>
        </a:xfrm>
      </p:grpSpPr>
      <p:sp>
        <p:nvSpPr>
          <p:cNvPr id="3" name="ชื่อเรื่องรอง 2">
            <a:extLst>
              <a:ext uri="{FF2B5EF4-FFF2-40B4-BE49-F238E27FC236}">
                <a16:creationId xmlns:a16="http://schemas.microsoft.com/office/drawing/2014/main" id="{5FB7D74C-BDC6-DF9B-F0E6-05E01FF2B8B8}"/>
              </a:ext>
            </a:extLst>
          </p:cNvPr>
          <p:cNvSpPr>
            <a:spLocks noGrp="1"/>
          </p:cNvSpPr>
          <p:nvPr>
            <p:ph type="subTitle" idx="1"/>
          </p:nvPr>
        </p:nvSpPr>
        <p:spPr>
          <a:xfrm>
            <a:off x="995681" y="1055501"/>
            <a:ext cx="10922000" cy="4888099"/>
          </a:xfrm>
        </p:spPr>
        <p:txBody>
          <a:bodyPr>
            <a:noAutofit/>
          </a:bodyPr>
          <a:lstStyle/>
          <a:p>
            <a:pPr marL="457200" indent="-457200" algn="l">
              <a:lnSpc>
                <a:spcPct val="150000"/>
              </a:lnSpc>
              <a:buFont typeface="Arial" panose="020B0604020202020204" pitchFamily="34" charset="0"/>
              <a:buChar char="•"/>
            </a:pPr>
            <a:r>
              <a:rPr lang="en-US" sz="2800" dirty="0">
                <a:latin typeface="Kanit" pitchFamily="2" charset="-34"/>
                <a:cs typeface="Kanit" pitchFamily="2" charset="-34"/>
              </a:rPr>
              <a:t>Phosphate Retention: </a:t>
            </a:r>
            <a:r>
              <a:rPr lang="en-US" sz="2800" dirty="0">
                <a:solidFill>
                  <a:srgbClr val="C00000"/>
                </a:solidFill>
                <a:latin typeface="Kanit" pitchFamily="2" charset="-34"/>
                <a:cs typeface="Kanit" pitchFamily="2" charset="-34"/>
              </a:rPr>
              <a:t>“trade-off hypothesis”</a:t>
            </a:r>
          </a:p>
          <a:p>
            <a:pPr marL="457200" indent="-457200" algn="l">
              <a:lnSpc>
                <a:spcPct val="150000"/>
              </a:lnSpc>
              <a:buFont typeface="Arial" panose="020B0604020202020204" pitchFamily="34" charset="0"/>
              <a:buChar char="•"/>
            </a:pPr>
            <a:r>
              <a:rPr lang="en-US" sz="2800" dirty="0">
                <a:latin typeface="Kanit" pitchFamily="2" charset="-34"/>
                <a:cs typeface="Kanit" pitchFamily="2" charset="-34"/>
              </a:rPr>
              <a:t>Calcium Deficiency</a:t>
            </a:r>
          </a:p>
          <a:p>
            <a:pPr marL="457200" indent="-457200" algn="l">
              <a:lnSpc>
                <a:spcPct val="150000"/>
              </a:lnSpc>
              <a:buFont typeface="Arial" panose="020B0604020202020204" pitchFamily="34" charset="0"/>
              <a:buChar char="•"/>
            </a:pPr>
            <a:r>
              <a:rPr lang="en-US" sz="2800" dirty="0">
                <a:latin typeface="Kanit" pitchFamily="2" charset="-34"/>
                <a:cs typeface="Kanit" pitchFamily="2" charset="-34"/>
              </a:rPr>
              <a:t>Inhibition of Calcitriol Synthesis</a:t>
            </a:r>
          </a:p>
          <a:p>
            <a:pPr marL="457200" indent="-457200" algn="l">
              <a:lnSpc>
                <a:spcPct val="150000"/>
              </a:lnSpc>
              <a:buFont typeface="Arial" panose="020B0604020202020204" pitchFamily="34" charset="0"/>
              <a:buChar char="•"/>
            </a:pPr>
            <a:r>
              <a:rPr lang="en-US" sz="3200" dirty="0">
                <a:latin typeface="Kanit" pitchFamily="2" charset="-34"/>
                <a:cs typeface="Kanit" pitchFamily="2" charset="-34"/>
              </a:rPr>
              <a:t>Fibroblast Growth Factor 23 (FGF23) and Klotho***</a:t>
            </a:r>
          </a:p>
          <a:p>
            <a:pPr marL="457200" indent="-457200" algn="l">
              <a:lnSpc>
                <a:spcPct val="150000"/>
              </a:lnSpc>
              <a:buFont typeface="Arial" panose="020B0604020202020204" pitchFamily="34" charset="0"/>
              <a:buChar char="•"/>
            </a:pPr>
            <a:r>
              <a:rPr lang="en-US" sz="3200" dirty="0">
                <a:latin typeface="Kanit" pitchFamily="2" charset="-34"/>
                <a:cs typeface="Kanit" pitchFamily="2" charset="-34"/>
              </a:rPr>
              <a:t>Reduced expression of </a:t>
            </a:r>
            <a:r>
              <a:rPr lang="en-US" sz="3200" dirty="0" err="1">
                <a:latin typeface="Kanit" pitchFamily="2" charset="-34"/>
                <a:cs typeface="Kanit" pitchFamily="2" charset="-34"/>
              </a:rPr>
              <a:t>CaSRs</a:t>
            </a:r>
            <a:r>
              <a:rPr lang="en-US" sz="3200" dirty="0">
                <a:latin typeface="Kanit" pitchFamily="2" charset="-34"/>
                <a:cs typeface="Kanit" pitchFamily="2" charset="-34"/>
              </a:rPr>
              <a:t>, VDRs, and FGF receptors in the PTH glands</a:t>
            </a:r>
            <a:endParaRPr lang="th-TH" sz="3200" dirty="0">
              <a:latin typeface="Kanit" pitchFamily="2" charset="-34"/>
              <a:cs typeface="Kanit" pitchFamily="2" charset="-34"/>
            </a:endParaRPr>
          </a:p>
        </p:txBody>
      </p:sp>
      <p:sp>
        <p:nvSpPr>
          <p:cNvPr id="4" name="กล่องข้อความ 3">
            <a:extLst>
              <a:ext uri="{FF2B5EF4-FFF2-40B4-BE49-F238E27FC236}">
                <a16:creationId xmlns:a16="http://schemas.microsoft.com/office/drawing/2014/main" id="{0552FD3A-0879-BB11-439D-9DA9E023D9CC}"/>
              </a:ext>
            </a:extLst>
          </p:cNvPr>
          <p:cNvSpPr txBox="1"/>
          <p:nvPr/>
        </p:nvSpPr>
        <p:spPr>
          <a:xfrm>
            <a:off x="0" y="201421"/>
            <a:ext cx="12192000" cy="854080"/>
          </a:xfrm>
          <a:prstGeom prst="rect">
            <a:avLst/>
          </a:prstGeom>
          <a:noFill/>
        </p:spPr>
        <p:txBody>
          <a:bodyPr wrap="square">
            <a:spAutoFit/>
          </a:bodyPr>
          <a:lstStyle/>
          <a:p>
            <a:pPr algn="ctr">
              <a:lnSpc>
                <a:spcPct val="150000"/>
              </a:lnSpc>
            </a:pPr>
            <a:r>
              <a:rPr lang="en-US" sz="3600" dirty="0">
                <a:latin typeface="Kanit" pitchFamily="2" charset="-34"/>
                <a:cs typeface="Kanit" pitchFamily="2" charset="-34"/>
              </a:rPr>
              <a:t>SHPT in CKD due to </a:t>
            </a:r>
            <a:endParaRPr lang="th-TH" sz="3600" dirty="0">
              <a:latin typeface="Kanit" pitchFamily="2" charset="-34"/>
              <a:cs typeface="Kanit" pitchFamily="2" charset="-34"/>
            </a:endParaRPr>
          </a:p>
        </p:txBody>
      </p:sp>
      <p:sp>
        <p:nvSpPr>
          <p:cNvPr id="5" name="กล่องข้อความ 4">
            <a:extLst>
              <a:ext uri="{FF2B5EF4-FFF2-40B4-BE49-F238E27FC236}">
                <a16:creationId xmlns:a16="http://schemas.microsoft.com/office/drawing/2014/main" id="{5F5229D8-4244-A073-11A7-B9321F9A2970}"/>
              </a:ext>
            </a:extLst>
          </p:cNvPr>
          <p:cNvSpPr txBox="1"/>
          <p:nvPr/>
        </p:nvSpPr>
        <p:spPr>
          <a:xfrm>
            <a:off x="7032251" y="6237222"/>
            <a:ext cx="5495029" cy="461665"/>
          </a:xfrm>
          <a:prstGeom prst="rect">
            <a:avLst/>
          </a:prstGeom>
          <a:noFill/>
        </p:spPr>
        <p:txBody>
          <a:bodyPr wrap="square">
            <a:spAutoFit/>
          </a:bodyPr>
          <a:lstStyle/>
          <a:p>
            <a:r>
              <a:rPr lang="en-US" sz="2400" b="0" u="none" strike="noStrike" baseline="0" dirty="0">
                <a:solidFill>
                  <a:srgbClr val="000000"/>
                </a:solidFill>
                <a:latin typeface="Kanit" pitchFamily="2" charset="-34"/>
                <a:ea typeface="KaiTi" panose="020B0503020204020204" pitchFamily="49" charset="-122"/>
                <a:cs typeface="Kanit" pitchFamily="2" charset="-34"/>
              </a:rPr>
              <a:t>National Library of Medicine 2025</a:t>
            </a:r>
            <a:endParaRPr lang="pt-BR" sz="2400" b="0" u="none" strike="noStrike" baseline="0" dirty="0">
              <a:solidFill>
                <a:srgbClr val="000000"/>
              </a:solidFill>
              <a:latin typeface="Kanit" pitchFamily="2" charset="-34"/>
              <a:ea typeface="KaiTi" panose="020B0503020204020204" pitchFamily="49" charset="-122"/>
              <a:cs typeface="Kanit" pitchFamily="2" charset="-34"/>
            </a:endParaRPr>
          </a:p>
        </p:txBody>
      </p:sp>
    </p:spTree>
    <p:extLst>
      <p:ext uri="{BB962C8B-B14F-4D97-AF65-F5344CB8AC3E}">
        <p14:creationId xmlns:p14="http://schemas.microsoft.com/office/powerpoint/2010/main" val="99473120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B8DF5B-4525-705A-9D5B-BDF0FE7F4D55}"/>
            </a:ext>
          </a:extLst>
        </p:cNvPr>
        <p:cNvGrpSpPr/>
        <p:nvPr/>
      </p:nvGrpSpPr>
      <p:grpSpPr>
        <a:xfrm>
          <a:off x="0" y="0"/>
          <a:ext cx="0" cy="0"/>
          <a:chOff x="0" y="0"/>
          <a:chExt cx="0" cy="0"/>
        </a:xfrm>
      </p:grpSpPr>
      <p:sp>
        <p:nvSpPr>
          <p:cNvPr id="3" name="ชื่อเรื่องรอง 2">
            <a:extLst>
              <a:ext uri="{FF2B5EF4-FFF2-40B4-BE49-F238E27FC236}">
                <a16:creationId xmlns:a16="http://schemas.microsoft.com/office/drawing/2014/main" id="{6EC99438-73BC-E3DE-31C5-B42AD0E0A4CB}"/>
              </a:ext>
            </a:extLst>
          </p:cNvPr>
          <p:cNvSpPr>
            <a:spLocks noGrp="1"/>
          </p:cNvSpPr>
          <p:nvPr>
            <p:ph type="subTitle" idx="1"/>
          </p:nvPr>
        </p:nvSpPr>
        <p:spPr>
          <a:xfrm>
            <a:off x="3630720" y="1545058"/>
            <a:ext cx="6204160" cy="3767883"/>
          </a:xfrm>
        </p:spPr>
        <p:txBody>
          <a:bodyPr>
            <a:noAutofit/>
          </a:bodyPr>
          <a:lstStyle/>
          <a:p>
            <a:pPr marL="457200" indent="-457200" algn="l">
              <a:lnSpc>
                <a:spcPct val="150000"/>
              </a:lnSpc>
              <a:buFont typeface="Arial" panose="020B0604020202020204" pitchFamily="34" charset="0"/>
              <a:buChar char="•"/>
            </a:pPr>
            <a:r>
              <a:rPr lang="en-US" sz="2800" dirty="0" err="1">
                <a:latin typeface="Kanit" pitchFamily="2" charset="-34"/>
                <a:cs typeface="Kanit" pitchFamily="2" charset="-34"/>
              </a:rPr>
              <a:t>Hypocalcaemia</a:t>
            </a:r>
            <a:endParaRPr lang="en-US" sz="2800" dirty="0">
              <a:latin typeface="Kanit" pitchFamily="2" charset="-34"/>
              <a:cs typeface="Kanit" pitchFamily="2" charset="-34"/>
            </a:endParaRPr>
          </a:p>
          <a:p>
            <a:pPr marL="457200" indent="-457200" algn="l">
              <a:lnSpc>
                <a:spcPct val="150000"/>
              </a:lnSpc>
              <a:buFont typeface="Arial" panose="020B0604020202020204" pitchFamily="34" charset="0"/>
              <a:buChar char="•"/>
            </a:pPr>
            <a:r>
              <a:rPr lang="en-US" sz="2800" dirty="0" err="1">
                <a:latin typeface="Kanit" pitchFamily="2" charset="-34"/>
                <a:cs typeface="Kanit" pitchFamily="2" charset="-34"/>
              </a:rPr>
              <a:t>Hyperphosphataemia</a:t>
            </a:r>
            <a:endParaRPr lang="en-US" sz="2800" dirty="0">
              <a:latin typeface="Kanit" pitchFamily="2" charset="-34"/>
              <a:cs typeface="Kanit" pitchFamily="2" charset="-34"/>
            </a:endParaRPr>
          </a:p>
          <a:p>
            <a:pPr marL="457200" indent="-457200" algn="l">
              <a:lnSpc>
                <a:spcPct val="150000"/>
              </a:lnSpc>
              <a:buFont typeface="Arial" panose="020B0604020202020204" pitchFamily="34" charset="0"/>
              <a:buChar char="•"/>
            </a:pPr>
            <a:r>
              <a:rPr lang="en-US" sz="2800" dirty="0">
                <a:latin typeface="Kanit" pitchFamily="2" charset="-34"/>
                <a:cs typeface="Kanit" pitchFamily="2" charset="-34"/>
              </a:rPr>
              <a:t>Elevated FGF-23</a:t>
            </a:r>
          </a:p>
          <a:p>
            <a:pPr marL="457200" indent="-457200" algn="l">
              <a:lnSpc>
                <a:spcPct val="150000"/>
              </a:lnSpc>
              <a:buFont typeface="Arial" panose="020B0604020202020204" pitchFamily="34" charset="0"/>
              <a:buChar char="•"/>
            </a:pPr>
            <a:r>
              <a:rPr lang="en-US" sz="2800" dirty="0">
                <a:latin typeface="Kanit" pitchFamily="2" charset="-34"/>
                <a:cs typeface="Kanit" pitchFamily="2" charset="-34"/>
              </a:rPr>
              <a:t>Reduced 1, 25(OH)</a:t>
            </a:r>
            <a:r>
              <a:rPr lang="en-US" sz="2800" baseline="-25000" dirty="0">
                <a:latin typeface="Kanit" pitchFamily="2" charset="-34"/>
                <a:cs typeface="Kanit" pitchFamily="2" charset="-34"/>
              </a:rPr>
              <a:t>2</a:t>
            </a:r>
            <a:r>
              <a:rPr lang="en-US" sz="2800" dirty="0">
                <a:latin typeface="Kanit" pitchFamily="2" charset="-34"/>
                <a:cs typeface="Kanit" pitchFamily="2" charset="-34"/>
              </a:rPr>
              <a:t> D</a:t>
            </a:r>
            <a:r>
              <a:rPr lang="en-US" sz="2800" baseline="-25000" dirty="0">
                <a:latin typeface="Kanit" pitchFamily="2" charset="-34"/>
                <a:cs typeface="Kanit" pitchFamily="2" charset="-34"/>
              </a:rPr>
              <a:t>3</a:t>
            </a:r>
            <a:r>
              <a:rPr lang="en-US" sz="2800" dirty="0">
                <a:latin typeface="Kanit" pitchFamily="2" charset="-34"/>
                <a:cs typeface="Kanit" pitchFamily="2" charset="-34"/>
              </a:rPr>
              <a:t> </a:t>
            </a:r>
          </a:p>
          <a:p>
            <a:pPr marL="457200" indent="-457200" algn="l">
              <a:lnSpc>
                <a:spcPct val="150000"/>
              </a:lnSpc>
              <a:buFont typeface="Arial" panose="020B0604020202020204" pitchFamily="34" charset="0"/>
              <a:buChar char="•"/>
            </a:pPr>
            <a:r>
              <a:rPr lang="en-US" sz="2800" dirty="0">
                <a:latin typeface="Kanit" pitchFamily="2" charset="-34"/>
                <a:cs typeface="Kanit" pitchFamily="2" charset="-34"/>
              </a:rPr>
              <a:t>HIGH PTH**</a:t>
            </a:r>
            <a:endParaRPr lang="th-TH" sz="3200" dirty="0">
              <a:latin typeface="Kanit" pitchFamily="2" charset="-34"/>
              <a:cs typeface="Kanit" pitchFamily="2" charset="-34"/>
            </a:endParaRPr>
          </a:p>
        </p:txBody>
      </p:sp>
      <p:sp>
        <p:nvSpPr>
          <p:cNvPr id="4" name="กล่องข้อความ 3">
            <a:extLst>
              <a:ext uri="{FF2B5EF4-FFF2-40B4-BE49-F238E27FC236}">
                <a16:creationId xmlns:a16="http://schemas.microsoft.com/office/drawing/2014/main" id="{F7C6B3AA-805A-EC56-A292-3784469A5070}"/>
              </a:ext>
            </a:extLst>
          </p:cNvPr>
          <p:cNvSpPr txBox="1"/>
          <p:nvPr/>
        </p:nvSpPr>
        <p:spPr>
          <a:xfrm>
            <a:off x="-11502" y="298505"/>
            <a:ext cx="12192000" cy="854080"/>
          </a:xfrm>
          <a:prstGeom prst="rect">
            <a:avLst/>
          </a:prstGeom>
          <a:noFill/>
        </p:spPr>
        <p:txBody>
          <a:bodyPr wrap="square">
            <a:spAutoFit/>
          </a:bodyPr>
          <a:lstStyle/>
          <a:p>
            <a:pPr algn="ctr">
              <a:lnSpc>
                <a:spcPct val="150000"/>
              </a:lnSpc>
            </a:pPr>
            <a:r>
              <a:rPr lang="en-US" sz="3600" dirty="0">
                <a:latin typeface="Kanit" pitchFamily="2" charset="-34"/>
                <a:cs typeface="Kanit" pitchFamily="2" charset="-34"/>
              </a:rPr>
              <a:t>SHPT : </a:t>
            </a:r>
            <a:r>
              <a:rPr lang="en-US" sz="3600" dirty="0" err="1">
                <a:latin typeface="Kanit" pitchFamily="2" charset="-34"/>
                <a:cs typeface="Kanit" pitchFamily="2" charset="-34"/>
              </a:rPr>
              <a:t>Characterised</a:t>
            </a:r>
            <a:r>
              <a:rPr lang="en-US" sz="3600" dirty="0">
                <a:latin typeface="Kanit" pitchFamily="2" charset="-34"/>
                <a:cs typeface="Kanit" pitchFamily="2" charset="-34"/>
              </a:rPr>
              <a:t> by</a:t>
            </a:r>
            <a:endParaRPr lang="th-TH" sz="3600" dirty="0">
              <a:latin typeface="Kanit" pitchFamily="2" charset="-34"/>
              <a:cs typeface="Kanit" pitchFamily="2" charset="-34"/>
            </a:endParaRPr>
          </a:p>
        </p:txBody>
      </p:sp>
      <p:sp>
        <p:nvSpPr>
          <p:cNvPr id="5" name="กล่องข้อความ 4">
            <a:extLst>
              <a:ext uri="{FF2B5EF4-FFF2-40B4-BE49-F238E27FC236}">
                <a16:creationId xmlns:a16="http://schemas.microsoft.com/office/drawing/2014/main" id="{A2FEF2A0-C408-BBAF-5D1F-43F0CA319FDD}"/>
              </a:ext>
            </a:extLst>
          </p:cNvPr>
          <p:cNvSpPr txBox="1"/>
          <p:nvPr/>
        </p:nvSpPr>
        <p:spPr>
          <a:xfrm>
            <a:off x="6615691" y="6206742"/>
            <a:ext cx="5271509" cy="461665"/>
          </a:xfrm>
          <a:prstGeom prst="rect">
            <a:avLst/>
          </a:prstGeom>
          <a:noFill/>
        </p:spPr>
        <p:txBody>
          <a:bodyPr wrap="square">
            <a:spAutoFit/>
          </a:bodyPr>
          <a:lstStyle/>
          <a:p>
            <a:r>
              <a:rPr lang="en-US" sz="2400" b="0" u="none" strike="noStrike" baseline="0" dirty="0">
                <a:solidFill>
                  <a:srgbClr val="000000"/>
                </a:solidFill>
                <a:latin typeface="Kanit" pitchFamily="2" charset="-34"/>
                <a:ea typeface="KaiTi" panose="020B0503020204020204" pitchFamily="49" charset="-122"/>
                <a:cs typeface="Kanit" pitchFamily="2" charset="-34"/>
              </a:rPr>
              <a:t>National Library of Medicine 2025</a:t>
            </a:r>
            <a:endParaRPr lang="pt-BR" sz="2400" b="0" u="none" strike="noStrike" baseline="0" dirty="0">
              <a:solidFill>
                <a:srgbClr val="000000"/>
              </a:solidFill>
              <a:latin typeface="Kanit" pitchFamily="2" charset="-34"/>
              <a:ea typeface="KaiTi" panose="020B0503020204020204" pitchFamily="49" charset="-122"/>
              <a:cs typeface="Kanit" pitchFamily="2" charset="-34"/>
            </a:endParaRPr>
          </a:p>
        </p:txBody>
      </p:sp>
    </p:spTree>
    <p:extLst>
      <p:ext uri="{BB962C8B-B14F-4D97-AF65-F5344CB8AC3E}">
        <p14:creationId xmlns:p14="http://schemas.microsoft.com/office/powerpoint/2010/main" val="271184641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theme/theme1.xml><?xml version="1.0" encoding="utf-8"?>
<a:theme xmlns:a="http://schemas.openxmlformats.org/drawingml/2006/main" name="ธีมของ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ธีมของ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5721</TotalTime>
  <Words>1617</Words>
  <Application>Microsoft Office PowerPoint</Application>
  <PresentationFormat>แบบจอกว้าง</PresentationFormat>
  <Paragraphs>239</Paragraphs>
  <Slides>43</Slides>
  <Notes>41</Notes>
  <HiddenSlides>0</HiddenSlides>
  <MMClips>0</MMClips>
  <ScaleCrop>false</ScaleCrop>
  <HeadingPairs>
    <vt:vector size="6" baseType="variant">
      <vt:variant>
        <vt:lpstr>ฟอนต์ที่ถูกใช้</vt:lpstr>
      </vt:variant>
      <vt:variant>
        <vt:i4>6</vt:i4>
      </vt:variant>
      <vt:variant>
        <vt:lpstr>ธีม</vt:lpstr>
      </vt:variant>
      <vt:variant>
        <vt:i4>1</vt:i4>
      </vt:variant>
      <vt:variant>
        <vt:lpstr>ชื่อเรื่องสไลด์</vt:lpstr>
      </vt:variant>
      <vt:variant>
        <vt:i4>43</vt:i4>
      </vt:variant>
    </vt:vector>
  </HeadingPairs>
  <TitlesOfParts>
    <vt:vector size="50" baseType="lpstr">
      <vt:lpstr>Aptos Serif</vt:lpstr>
      <vt:lpstr>Arial</vt:lpstr>
      <vt:lpstr>Calibri</vt:lpstr>
      <vt:lpstr>Calibri Light</vt:lpstr>
      <vt:lpstr>Courier New</vt:lpstr>
      <vt:lpstr>Kanit</vt:lpstr>
      <vt:lpstr>ธีมของ Office</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เจริญ เกียรติวัชรชัย</dc:creator>
  <cp:lastModifiedBy>เจริญ เกียรติวัชรชัย</cp:lastModifiedBy>
  <cp:revision>444</cp:revision>
  <dcterms:created xsi:type="dcterms:W3CDTF">2025-02-08T06:56:00Z</dcterms:created>
  <dcterms:modified xsi:type="dcterms:W3CDTF">2025-03-22T13:00:20Z</dcterms:modified>
</cp:coreProperties>
</file>