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431" r:id="rId2"/>
    <p:sldId id="675" r:id="rId3"/>
    <p:sldId id="702" r:id="rId4"/>
    <p:sldId id="661" r:id="rId5"/>
    <p:sldId id="678" r:id="rId6"/>
    <p:sldId id="685" r:id="rId7"/>
    <p:sldId id="709" r:id="rId8"/>
    <p:sldId id="696" r:id="rId9"/>
    <p:sldId id="681" r:id="rId10"/>
    <p:sldId id="683" r:id="rId11"/>
    <p:sldId id="605" r:id="rId12"/>
    <p:sldId id="703" r:id="rId13"/>
    <p:sldId id="705" r:id="rId14"/>
    <p:sldId id="706" r:id="rId15"/>
    <p:sldId id="687" r:id="rId16"/>
    <p:sldId id="707" r:id="rId17"/>
    <p:sldId id="704" r:id="rId18"/>
    <p:sldId id="693" r:id="rId19"/>
    <p:sldId id="708" r:id="rId20"/>
    <p:sldId id="686" r:id="rId21"/>
    <p:sldId id="694" r:id="rId22"/>
    <p:sldId id="699" r:id="rId23"/>
    <p:sldId id="688" r:id="rId24"/>
    <p:sldId id="690" r:id="rId25"/>
    <p:sldId id="691" r:id="rId26"/>
    <p:sldId id="700" r:id="rId27"/>
    <p:sldId id="698" r:id="rId28"/>
    <p:sldId id="695" r:id="rId29"/>
    <p:sldId id="337" r:id="rId30"/>
  </p:sldIdLst>
  <p:sldSz cx="12192000" cy="6858000"/>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สไตล์สีปานกลาง 2 - เน้น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สไตล์สีปานกลาง 2 - เน้น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สไตล์สีปานกลาง 2 - เน้น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99" autoAdjust="0"/>
    <p:restoredTop sz="86483" autoAdjust="0"/>
  </p:normalViewPr>
  <p:slideViewPr>
    <p:cSldViewPr snapToGrid="0">
      <p:cViewPr varScale="1">
        <p:scale>
          <a:sx n="53" d="100"/>
          <a:sy n="53" d="100"/>
        </p:scale>
        <p:origin x="164" y="52"/>
      </p:cViewPr>
      <p:guideLst/>
    </p:cSldViewPr>
  </p:slideViewPr>
  <p:outlineViewPr>
    <p:cViewPr>
      <p:scale>
        <a:sx n="33" d="100"/>
        <a:sy n="33" d="100"/>
      </p:scale>
      <p:origin x="0" y="-2068"/>
    </p:cViewPr>
  </p:outlineViewPr>
  <p:notesTextViewPr>
    <p:cViewPr>
      <p:scale>
        <a:sx n="200" d="100"/>
        <a:sy n="200" d="100"/>
      </p:scale>
      <p:origin x="0" y="0"/>
    </p:cViewPr>
  </p:notesTextViewPr>
  <p:sorterViewPr>
    <p:cViewPr varScale="1">
      <p:scale>
        <a:sx n="1" d="1"/>
        <a:sy n="1" d="1"/>
      </p:scale>
      <p:origin x="0" y="-68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ตัวแทนหัวกระดาษ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h-TH"/>
          </a:p>
        </p:txBody>
      </p:sp>
      <p:sp>
        <p:nvSpPr>
          <p:cNvPr id="3" name="ตัวแทนวันที่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0624BA-BCD8-47E3-8879-0300F84560F3}" type="datetimeFigureOut">
              <a:rPr lang="th-TH" smtClean="0"/>
              <a:t>14/07/68</a:t>
            </a:fld>
            <a:endParaRPr lang="th-TH"/>
          </a:p>
        </p:txBody>
      </p:sp>
      <p:sp>
        <p:nvSpPr>
          <p:cNvPr id="4" name="ตัวแทนรูปบนสไลด์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h-TH"/>
          </a:p>
        </p:txBody>
      </p:sp>
      <p:sp>
        <p:nvSpPr>
          <p:cNvPr id="5" name="ตัวแทนบันทึกย่อ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h-TH"/>
              <a:t>คลิกเพื่อแก้ไขสไตล์ของข้อความต้นแบบ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6" name="ตัวแทนท้ายกระดา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h-TH"/>
          </a:p>
        </p:txBody>
      </p:sp>
      <p:sp>
        <p:nvSpPr>
          <p:cNvPr id="7" name="ตัวแทนหมายเลขสไลด์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2492A6-7681-45E5-98AA-46E80F373C13}" type="slidenum">
              <a:rPr lang="th-TH" smtClean="0"/>
              <a:t>‹#›</a:t>
            </a:fld>
            <a:endParaRPr lang="th-TH"/>
          </a:p>
        </p:txBody>
      </p:sp>
    </p:spTree>
    <p:extLst>
      <p:ext uri="{BB962C8B-B14F-4D97-AF65-F5344CB8AC3E}">
        <p14:creationId xmlns:p14="http://schemas.microsoft.com/office/powerpoint/2010/main" val="839975426"/>
      </p:ext>
    </p:extLst>
  </p:cSld>
  <p:clrMap bg1="lt1" tx1="dk1" bg2="lt2" tx2="dk2" accent1="accent1" accent2="accent2" accent3="accent3" accent4="accent4" accent5="accent5" accent6="accent6" hlink="hlink" folHlink="folHlink"/>
  <p:notes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สไลด์ 1"/>
          <p:cNvSpPr>
            <a:spLocks noGrp="1" noRot="1" noChangeAspect="1"/>
          </p:cNvSpPr>
          <p:nvPr>
            <p:ph type="sldImg"/>
          </p:nvPr>
        </p:nvSpPr>
        <p:spPr/>
      </p:sp>
      <p:sp>
        <p:nvSpPr>
          <p:cNvPr id="3" name="ตัวแทนบันทึกย่อ 2"/>
          <p:cNvSpPr>
            <a:spLocks noGrp="1"/>
          </p:cNvSpPr>
          <p:nvPr>
            <p:ph type="body" idx="1"/>
          </p:nvPr>
        </p:nvSpPr>
        <p:spPr/>
        <p:txBody>
          <a:bodyPr/>
          <a:lstStyle/>
          <a:p>
            <a:pPr algn="l"/>
            <a:endParaRPr lang="th-TH" sz="800" b="0" i="0" dirty="0">
              <a:latin typeface="ADLaM Display" panose="020F0502020204030204" pitchFamily="2" charset="0"/>
              <a:ea typeface="ADLaM Display" panose="020F0502020204030204" pitchFamily="2" charset="0"/>
            </a:endParaRPr>
          </a:p>
        </p:txBody>
      </p:sp>
      <p:sp>
        <p:nvSpPr>
          <p:cNvPr id="4" name="ตัวแทนหมายเลขสไลด์ 3"/>
          <p:cNvSpPr>
            <a:spLocks noGrp="1"/>
          </p:cNvSpPr>
          <p:nvPr>
            <p:ph type="sldNum" sz="quarter" idx="5"/>
          </p:nvPr>
        </p:nvSpPr>
        <p:spPr/>
        <p:txBody>
          <a:bodyPr/>
          <a:lstStyle/>
          <a:p>
            <a:fld id="{E92492A6-7681-45E5-98AA-46E80F373C13}" type="slidenum">
              <a:rPr lang="th-TH" smtClean="0"/>
              <a:t>1</a:t>
            </a:fld>
            <a:endParaRPr lang="th-TH"/>
          </a:p>
        </p:txBody>
      </p:sp>
    </p:spTree>
    <p:extLst>
      <p:ext uri="{BB962C8B-B14F-4D97-AF65-F5344CB8AC3E}">
        <p14:creationId xmlns:p14="http://schemas.microsoft.com/office/powerpoint/2010/main" val="35358446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260BAA-414E-2483-2CF0-3CB32586099B}"/>
            </a:ext>
          </a:extLst>
        </p:cNvPr>
        <p:cNvGrpSpPr/>
        <p:nvPr/>
      </p:nvGrpSpPr>
      <p:grpSpPr>
        <a:xfrm>
          <a:off x="0" y="0"/>
          <a:ext cx="0" cy="0"/>
          <a:chOff x="0" y="0"/>
          <a:chExt cx="0" cy="0"/>
        </a:xfrm>
      </p:grpSpPr>
      <p:sp>
        <p:nvSpPr>
          <p:cNvPr id="2" name="ตัวแทนรูปบนสไลด์ 1">
            <a:extLst>
              <a:ext uri="{FF2B5EF4-FFF2-40B4-BE49-F238E27FC236}">
                <a16:creationId xmlns:a16="http://schemas.microsoft.com/office/drawing/2014/main" id="{3EDAF1A5-A0AD-5123-49F8-4BF081A7F174}"/>
              </a:ext>
            </a:extLst>
          </p:cNvPr>
          <p:cNvSpPr>
            <a:spLocks noGrp="1" noRot="1" noChangeAspect="1"/>
          </p:cNvSpPr>
          <p:nvPr>
            <p:ph type="sldImg"/>
          </p:nvPr>
        </p:nvSpPr>
        <p:spPr/>
      </p:sp>
      <p:sp>
        <p:nvSpPr>
          <p:cNvPr id="3" name="ตัวแทนบันทึกย่อ 2">
            <a:extLst>
              <a:ext uri="{FF2B5EF4-FFF2-40B4-BE49-F238E27FC236}">
                <a16:creationId xmlns:a16="http://schemas.microsoft.com/office/drawing/2014/main" id="{924FEC41-3A0B-A7E0-BABA-E86C8462EBA5}"/>
              </a:ext>
            </a:extLst>
          </p:cNvPr>
          <p:cNvSpPr>
            <a:spLocks noGrp="1"/>
          </p:cNvSpPr>
          <p:nvPr>
            <p:ph type="body" idx="1"/>
          </p:nvPr>
        </p:nvSpPr>
        <p:spPr/>
        <p:txBody>
          <a:bodyPr/>
          <a:lstStyle/>
          <a:p>
            <a:endParaRPr lang="th-TH" dirty="0"/>
          </a:p>
        </p:txBody>
      </p:sp>
      <p:sp>
        <p:nvSpPr>
          <p:cNvPr id="4" name="ตัวแทนหมายเลขสไลด์ 3">
            <a:extLst>
              <a:ext uri="{FF2B5EF4-FFF2-40B4-BE49-F238E27FC236}">
                <a16:creationId xmlns:a16="http://schemas.microsoft.com/office/drawing/2014/main" id="{91154544-6965-ADBF-FEE2-B6DD24EDC432}"/>
              </a:ext>
            </a:extLst>
          </p:cNvPr>
          <p:cNvSpPr>
            <a:spLocks noGrp="1"/>
          </p:cNvSpPr>
          <p:nvPr>
            <p:ph type="sldNum" sz="quarter" idx="5"/>
          </p:nvPr>
        </p:nvSpPr>
        <p:spPr/>
        <p:txBody>
          <a:bodyPr/>
          <a:lstStyle/>
          <a:p>
            <a:fld id="{E92492A6-7681-45E5-98AA-46E80F373C13}" type="slidenum">
              <a:rPr lang="th-TH" smtClean="0"/>
              <a:t>10</a:t>
            </a:fld>
            <a:endParaRPr lang="th-TH"/>
          </a:p>
        </p:txBody>
      </p:sp>
    </p:spTree>
    <p:extLst>
      <p:ext uri="{BB962C8B-B14F-4D97-AF65-F5344CB8AC3E}">
        <p14:creationId xmlns:p14="http://schemas.microsoft.com/office/powerpoint/2010/main" val="10833478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3F2398-2233-E4E2-480A-31B70CC1D665}"/>
            </a:ext>
          </a:extLst>
        </p:cNvPr>
        <p:cNvGrpSpPr/>
        <p:nvPr/>
      </p:nvGrpSpPr>
      <p:grpSpPr>
        <a:xfrm>
          <a:off x="0" y="0"/>
          <a:ext cx="0" cy="0"/>
          <a:chOff x="0" y="0"/>
          <a:chExt cx="0" cy="0"/>
        </a:xfrm>
      </p:grpSpPr>
      <p:sp>
        <p:nvSpPr>
          <p:cNvPr id="2" name="ตัวแทนรูปบนสไลด์ 1">
            <a:extLst>
              <a:ext uri="{FF2B5EF4-FFF2-40B4-BE49-F238E27FC236}">
                <a16:creationId xmlns:a16="http://schemas.microsoft.com/office/drawing/2014/main" id="{F5A59961-E164-9F17-20A2-47BB3ECE64EB}"/>
              </a:ext>
            </a:extLst>
          </p:cNvPr>
          <p:cNvSpPr>
            <a:spLocks noGrp="1" noRot="1" noChangeAspect="1"/>
          </p:cNvSpPr>
          <p:nvPr>
            <p:ph type="sldImg"/>
          </p:nvPr>
        </p:nvSpPr>
        <p:spPr/>
      </p:sp>
      <p:sp>
        <p:nvSpPr>
          <p:cNvPr id="3" name="ตัวแทนบันทึกย่อ 2">
            <a:extLst>
              <a:ext uri="{FF2B5EF4-FFF2-40B4-BE49-F238E27FC236}">
                <a16:creationId xmlns:a16="http://schemas.microsoft.com/office/drawing/2014/main" id="{074E3553-6E40-5592-F91B-1BDD7E49796D}"/>
              </a:ext>
            </a:extLst>
          </p:cNvPr>
          <p:cNvSpPr>
            <a:spLocks noGrp="1"/>
          </p:cNvSpPr>
          <p:nvPr>
            <p:ph type="body" idx="1"/>
          </p:nvPr>
        </p:nvSpPr>
        <p:spPr/>
        <p:txBody>
          <a:bodyPr/>
          <a:lstStyle/>
          <a:p>
            <a:endParaRPr lang="th-TH" dirty="0"/>
          </a:p>
        </p:txBody>
      </p:sp>
      <p:sp>
        <p:nvSpPr>
          <p:cNvPr id="4" name="ตัวแทนหมายเลขสไลด์ 3">
            <a:extLst>
              <a:ext uri="{FF2B5EF4-FFF2-40B4-BE49-F238E27FC236}">
                <a16:creationId xmlns:a16="http://schemas.microsoft.com/office/drawing/2014/main" id="{B5DFA949-F543-6A2D-1233-57239C156197}"/>
              </a:ext>
            </a:extLst>
          </p:cNvPr>
          <p:cNvSpPr>
            <a:spLocks noGrp="1"/>
          </p:cNvSpPr>
          <p:nvPr>
            <p:ph type="sldNum" sz="quarter" idx="5"/>
          </p:nvPr>
        </p:nvSpPr>
        <p:spPr/>
        <p:txBody>
          <a:bodyPr/>
          <a:lstStyle/>
          <a:p>
            <a:fld id="{E92492A6-7681-45E5-98AA-46E80F373C13}" type="slidenum">
              <a:rPr lang="th-TH" smtClean="0"/>
              <a:t>11</a:t>
            </a:fld>
            <a:endParaRPr lang="th-TH"/>
          </a:p>
        </p:txBody>
      </p:sp>
    </p:spTree>
    <p:extLst>
      <p:ext uri="{BB962C8B-B14F-4D97-AF65-F5344CB8AC3E}">
        <p14:creationId xmlns:p14="http://schemas.microsoft.com/office/powerpoint/2010/main" val="17677359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F264AE-7869-524F-0906-2916B3BB0687}"/>
            </a:ext>
          </a:extLst>
        </p:cNvPr>
        <p:cNvGrpSpPr/>
        <p:nvPr/>
      </p:nvGrpSpPr>
      <p:grpSpPr>
        <a:xfrm>
          <a:off x="0" y="0"/>
          <a:ext cx="0" cy="0"/>
          <a:chOff x="0" y="0"/>
          <a:chExt cx="0" cy="0"/>
        </a:xfrm>
      </p:grpSpPr>
      <p:sp>
        <p:nvSpPr>
          <p:cNvPr id="2" name="ตัวแทนรูปบนสไลด์ 1">
            <a:extLst>
              <a:ext uri="{FF2B5EF4-FFF2-40B4-BE49-F238E27FC236}">
                <a16:creationId xmlns:a16="http://schemas.microsoft.com/office/drawing/2014/main" id="{6C13BD55-49D7-BD98-4711-977D644D0401}"/>
              </a:ext>
            </a:extLst>
          </p:cNvPr>
          <p:cNvSpPr>
            <a:spLocks noGrp="1" noRot="1" noChangeAspect="1"/>
          </p:cNvSpPr>
          <p:nvPr>
            <p:ph type="sldImg"/>
          </p:nvPr>
        </p:nvSpPr>
        <p:spPr/>
      </p:sp>
      <p:sp>
        <p:nvSpPr>
          <p:cNvPr id="3" name="ตัวแทนบันทึกย่อ 2">
            <a:extLst>
              <a:ext uri="{FF2B5EF4-FFF2-40B4-BE49-F238E27FC236}">
                <a16:creationId xmlns:a16="http://schemas.microsoft.com/office/drawing/2014/main" id="{FBB63093-75A7-C387-9112-FD72F8C4181E}"/>
              </a:ext>
            </a:extLst>
          </p:cNvPr>
          <p:cNvSpPr>
            <a:spLocks noGrp="1"/>
          </p:cNvSpPr>
          <p:nvPr>
            <p:ph type="body" idx="1"/>
          </p:nvPr>
        </p:nvSpPr>
        <p:spPr/>
        <p:txBody>
          <a:bodyPr/>
          <a:lstStyle/>
          <a:p>
            <a:endParaRPr lang="th-TH" dirty="0"/>
          </a:p>
        </p:txBody>
      </p:sp>
      <p:sp>
        <p:nvSpPr>
          <p:cNvPr id="4" name="ตัวแทนหมายเลขสไลด์ 3">
            <a:extLst>
              <a:ext uri="{FF2B5EF4-FFF2-40B4-BE49-F238E27FC236}">
                <a16:creationId xmlns:a16="http://schemas.microsoft.com/office/drawing/2014/main" id="{CE0CFEA5-134C-ED9E-4C56-725110A470DE}"/>
              </a:ext>
            </a:extLst>
          </p:cNvPr>
          <p:cNvSpPr>
            <a:spLocks noGrp="1"/>
          </p:cNvSpPr>
          <p:nvPr>
            <p:ph type="sldNum" sz="quarter" idx="5"/>
          </p:nvPr>
        </p:nvSpPr>
        <p:spPr/>
        <p:txBody>
          <a:bodyPr/>
          <a:lstStyle/>
          <a:p>
            <a:fld id="{E92492A6-7681-45E5-98AA-46E80F373C13}" type="slidenum">
              <a:rPr lang="th-TH" smtClean="0"/>
              <a:t>13</a:t>
            </a:fld>
            <a:endParaRPr lang="th-TH"/>
          </a:p>
        </p:txBody>
      </p:sp>
    </p:spTree>
    <p:extLst>
      <p:ext uri="{BB962C8B-B14F-4D97-AF65-F5344CB8AC3E}">
        <p14:creationId xmlns:p14="http://schemas.microsoft.com/office/powerpoint/2010/main" val="30435264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2BAABB-10E1-6FD9-D1C8-B52C913F5665}"/>
            </a:ext>
          </a:extLst>
        </p:cNvPr>
        <p:cNvGrpSpPr/>
        <p:nvPr/>
      </p:nvGrpSpPr>
      <p:grpSpPr>
        <a:xfrm>
          <a:off x="0" y="0"/>
          <a:ext cx="0" cy="0"/>
          <a:chOff x="0" y="0"/>
          <a:chExt cx="0" cy="0"/>
        </a:xfrm>
      </p:grpSpPr>
      <p:sp>
        <p:nvSpPr>
          <p:cNvPr id="2" name="ตัวแทนรูปบนสไลด์ 1">
            <a:extLst>
              <a:ext uri="{FF2B5EF4-FFF2-40B4-BE49-F238E27FC236}">
                <a16:creationId xmlns:a16="http://schemas.microsoft.com/office/drawing/2014/main" id="{113D2AAD-3E52-744C-4353-09A4FE3344C4}"/>
              </a:ext>
            </a:extLst>
          </p:cNvPr>
          <p:cNvSpPr>
            <a:spLocks noGrp="1" noRot="1" noChangeAspect="1"/>
          </p:cNvSpPr>
          <p:nvPr>
            <p:ph type="sldImg"/>
          </p:nvPr>
        </p:nvSpPr>
        <p:spPr/>
      </p:sp>
      <p:sp>
        <p:nvSpPr>
          <p:cNvPr id="3" name="ตัวแทนบันทึกย่อ 2">
            <a:extLst>
              <a:ext uri="{FF2B5EF4-FFF2-40B4-BE49-F238E27FC236}">
                <a16:creationId xmlns:a16="http://schemas.microsoft.com/office/drawing/2014/main" id="{374C889B-93A9-D15E-6B5B-76798A24D837}"/>
              </a:ext>
            </a:extLst>
          </p:cNvPr>
          <p:cNvSpPr>
            <a:spLocks noGrp="1"/>
          </p:cNvSpPr>
          <p:nvPr>
            <p:ph type="body" idx="1"/>
          </p:nvPr>
        </p:nvSpPr>
        <p:spPr/>
        <p:txBody>
          <a:bodyPr/>
          <a:lstStyle/>
          <a:p>
            <a:endParaRPr lang="th-TH" dirty="0"/>
          </a:p>
        </p:txBody>
      </p:sp>
      <p:sp>
        <p:nvSpPr>
          <p:cNvPr id="4" name="ตัวแทนหมายเลขสไลด์ 3">
            <a:extLst>
              <a:ext uri="{FF2B5EF4-FFF2-40B4-BE49-F238E27FC236}">
                <a16:creationId xmlns:a16="http://schemas.microsoft.com/office/drawing/2014/main" id="{69A2BDB4-931A-2EE8-02F4-D9C34342AAFD}"/>
              </a:ext>
            </a:extLst>
          </p:cNvPr>
          <p:cNvSpPr>
            <a:spLocks noGrp="1"/>
          </p:cNvSpPr>
          <p:nvPr>
            <p:ph type="sldNum" sz="quarter" idx="5"/>
          </p:nvPr>
        </p:nvSpPr>
        <p:spPr/>
        <p:txBody>
          <a:bodyPr/>
          <a:lstStyle/>
          <a:p>
            <a:fld id="{E92492A6-7681-45E5-98AA-46E80F373C13}" type="slidenum">
              <a:rPr lang="th-TH" smtClean="0"/>
              <a:t>14</a:t>
            </a:fld>
            <a:endParaRPr lang="th-TH"/>
          </a:p>
        </p:txBody>
      </p:sp>
    </p:spTree>
    <p:extLst>
      <p:ext uri="{BB962C8B-B14F-4D97-AF65-F5344CB8AC3E}">
        <p14:creationId xmlns:p14="http://schemas.microsoft.com/office/powerpoint/2010/main" val="1773543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86CCC8-39CD-6569-CA70-D85527870AE5}"/>
            </a:ext>
          </a:extLst>
        </p:cNvPr>
        <p:cNvGrpSpPr/>
        <p:nvPr/>
      </p:nvGrpSpPr>
      <p:grpSpPr>
        <a:xfrm>
          <a:off x="0" y="0"/>
          <a:ext cx="0" cy="0"/>
          <a:chOff x="0" y="0"/>
          <a:chExt cx="0" cy="0"/>
        </a:xfrm>
      </p:grpSpPr>
      <p:sp>
        <p:nvSpPr>
          <p:cNvPr id="2" name="ตัวแทนรูปบนสไลด์ 1">
            <a:extLst>
              <a:ext uri="{FF2B5EF4-FFF2-40B4-BE49-F238E27FC236}">
                <a16:creationId xmlns:a16="http://schemas.microsoft.com/office/drawing/2014/main" id="{CBAEFDF6-DF61-7E4F-29A1-C1AD83D9C9B7}"/>
              </a:ext>
            </a:extLst>
          </p:cNvPr>
          <p:cNvSpPr>
            <a:spLocks noGrp="1" noRot="1" noChangeAspect="1"/>
          </p:cNvSpPr>
          <p:nvPr>
            <p:ph type="sldImg"/>
          </p:nvPr>
        </p:nvSpPr>
        <p:spPr/>
      </p:sp>
      <p:sp>
        <p:nvSpPr>
          <p:cNvPr id="3" name="ตัวแทนบันทึกย่อ 2">
            <a:extLst>
              <a:ext uri="{FF2B5EF4-FFF2-40B4-BE49-F238E27FC236}">
                <a16:creationId xmlns:a16="http://schemas.microsoft.com/office/drawing/2014/main" id="{157FC139-B82F-3043-DDBD-9B6273A1BE04}"/>
              </a:ext>
            </a:extLst>
          </p:cNvPr>
          <p:cNvSpPr>
            <a:spLocks noGrp="1"/>
          </p:cNvSpPr>
          <p:nvPr>
            <p:ph type="body" idx="1"/>
          </p:nvPr>
        </p:nvSpPr>
        <p:spPr/>
        <p:txBody>
          <a:bodyPr/>
          <a:lstStyle/>
          <a:p>
            <a:endParaRPr lang="th-TH" dirty="0"/>
          </a:p>
        </p:txBody>
      </p:sp>
      <p:sp>
        <p:nvSpPr>
          <p:cNvPr id="4" name="ตัวแทนหมายเลขสไลด์ 3">
            <a:extLst>
              <a:ext uri="{FF2B5EF4-FFF2-40B4-BE49-F238E27FC236}">
                <a16:creationId xmlns:a16="http://schemas.microsoft.com/office/drawing/2014/main" id="{63C5D1FA-BF28-796D-3D62-FE9D4A9D1188}"/>
              </a:ext>
            </a:extLst>
          </p:cNvPr>
          <p:cNvSpPr>
            <a:spLocks noGrp="1"/>
          </p:cNvSpPr>
          <p:nvPr>
            <p:ph type="sldNum" sz="quarter" idx="5"/>
          </p:nvPr>
        </p:nvSpPr>
        <p:spPr/>
        <p:txBody>
          <a:bodyPr/>
          <a:lstStyle/>
          <a:p>
            <a:fld id="{E92492A6-7681-45E5-98AA-46E80F373C13}" type="slidenum">
              <a:rPr lang="th-TH" smtClean="0"/>
              <a:t>15</a:t>
            </a:fld>
            <a:endParaRPr lang="th-TH"/>
          </a:p>
        </p:txBody>
      </p:sp>
    </p:spTree>
    <p:extLst>
      <p:ext uri="{BB962C8B-B14F-4D97-AF65-F5344CB8AC3E}">
        <p14:creationId xmlns:p14="http://schemas.microsoft.com/office/powerpoint/2010/main" val="25628063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2F7A44-C0DE-C9E2-8273-738D519E4D1D}"/>
            </a:ext>
          </a:extLst>
        </p:cNvPr>
        <p:cNvGrpSpPr/>
        <p:nvPr/>
      </p:nvGrpSpPr>
      <p:grpSpPr>
        <a:xfrm>
          <a:off x="0" y="0"/>
          <a:ext cx="0" cy="0"/>
          <a:chOff x="0" y="0"/>
          <a:chExt cx="0" cy="0"/>
        </a:xfrm>
      </p:grpSpPr>
      <p:sp>
        <p:nvSpPr>
          <p:cNvPr id="2" name="ตัวแทนรูปบนสไลด์ 1">
            <a:extLst>
              <a:ext uri="{FF2B5EF4-FFF2-40B4-BE49-F238E27FC236}">
                <a16:creationId xmlns:a16="http://schemas.microsoft.com/office/drawing/2014/main" id="{32333D06-DF3E-AC38-DBDA-F3C9824B2F6C}"/>
              </a:ext>
            </a:extLst>
          </p:cNvPr>
          <p:cNvSpPr>
            <a:spLocks noGrp="1" noRot="1" noChangeAspect="1"/>
          </p:cNvSpPr>
          <p:nvPr>
            <p:ph type="sldImg"/>
          </p:nvPr>
        </p:nvSpPr>
        <p:spPr/>
      </p:sp>
      <p:sp>
        <p:nvSpPr>
          <p:cNvPr id="3" name="ตัวแทนบันทึกย่อ 2">
            <a:extLst>
              <a:ext uri="{FF2B5EF4-FFF2-40B4-BE49-F238E27FC236}">
                <a16:creationId xmlns:a16="http://schemas.microsoft.com/office/drawing/2014/main" id="{02A82447-C004-0CC7-7A27-8C1909FF8AB1}"/>
              </a:ext>
            </a:extLst>
          </p:cNvPr>
          <p:cNvSpPr>
            <a:spLocks noGrp="1"/>
          </p:cNvSpPr>
          <p:nvPr>
            <p:ph type="body" idx="1"/>
          </p:nvPr>
        </p:nvSpPr>
        <p:spPr/>
        <p:txBody>
          <a:bodyPr/>
          <a:lstStyle/>
          <a:p>
            <a:endParaRPr lang="th-TH" dirty="0"/>
          </a:p>
        </p:txBody>
      </p:sp>
      <p:sp>
        <p:nvSpPr>
          <p:cNvPr id="4" name="ตัวแทนหมายเลขสไลด์ 3">
            <a:extLst>
              <a:ext uri="{FF2B5EF4-FFF2-40B4-BE49-F238E27FC236}">
                <a16:creationId xmlns:a16="http://schemas.microsoft.com/office/drawing/2014/main" id="{7F540883-E646-5405-33B5-A56108D62D6F}"/>
              </a:ext>
            </a:extLst>
          </p:cNvPr>
          <p:cNvSpPr>
            <a:spLocks noGrp="1"/>
          </p:cNvSpPr>
          <p:nvPr>
            <p:ph type="sldNum" sz="quarter" idx="5"/>
          </p:nvPr>
        </p:nvSpPr>
        <p:spPr/>
        <p:txBody>
          <a:bodyPr/>
          <a:lstStyle/>
          <a:p>
            <a:fld id="{E92492A6-7681-45E5-98AA-46E80F373C13}" type="slidenum">
              <a:rPr lang="th-TH" smtClean="0"/>
              <a:t>16</a:t>
            </a:fld>
            <a:endParaRPr lang="th-TH"/>
          </a:p>
        </p:txBody>
      </p:sp>
    </p:spTree>
    <p:extLst>
      <p:ext uri="{BB962C8B-B14F-4D97-AF65-F5344CB8AC3E}">
        <p14:creationId xmlns:p14="http://schemas.microsoft.com/office/powerpoint/2010/main" val="40920745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AD8288-0D53-6BE2-9572-212DB7CD2832}"/>
            </a:ext>
          </a:extLst>
        </p:cNvPr>
        <p:cNvGrpSpPr/>
        <p:nvPr/>
      </p:nvGrpSpPr>
      <p:grpSpPr>
        <a:xfrm>
          <a:off x="0" y="0"/>
          <a:ext cx="0" cy="0"/>
          <a:chOff x="0" y="0"/>
          <a:chExt cx="0" cy="0"/>
        </a:xfrm>
      </p:grpSpPr>
      <p:sp>
        <p:nvSpPr>
          <p:cNvPr id="2" name="ตัวแทนรูปบนสไลด์ 1">
            <a:extLst>
              <a:ext uri="{FF2B5EF4-FFF2-40B4-BE49-F238E27FC236}">
                <a16:creationId xmlns:a16="http://schemas.microsoft.com/office/drawing/2014/main" id="{95ADE40F-D198-0B27-28F8-62D23BB8E752}"/>
              </a:ext>
            </a:extLst>
          </p:cNvPr>
          <p:cNvSpPr>
            <a:spLocks noGrp="1" noRot="1" noChangeAspect="1"/>
          </p:cNvSpPr>
          <p:nvPr>
            <p:ph type="sldImg"/>
          </p:nvPr>
        </p:nvSpPr>
        <p:spPr/>
      </p:sp>
      <p:sp>
        <p:nvSpPr>
          <p:cNvPr id="3" name="ตัวแทนบันทึกย่อ 2">
            <a:extLst>
              <a:ext uri="{FF2B5EF4-FFF2-40B4-BE49-F238E27FC236}">
                <a16:creationId xmlns:a16="http://schemas.microsoft.com/office/drawing/2014/main" id="{4FEFD537-F2BE-C403-62F7-2EFF124393D2}"/>
              </a:ext>
            </a:extLst>
          </p:cNvPr>
          <p:cNvSpPr>
            <a:spLocks noGrp="1"/>
          </p:cNvSpPr>
          <p:nvPr>
            <p:ph type="body" idx="1"/>
          </p:nvPr>
        </p:nvSpPr>
        <p:spPr/>
        <p:txBody>
          <a:bodyPr/>
          <a:lstStyle/>
          <a:p>
            <a:endParaRPr lang="th-TH" dirty="0"/>
          </a:p>
        </p:txBody>
      </p:sp>
      <p:sp>
        <p:nvSpPr>
          <p:cNvPr id="4" name="ตัวแทนหมายเลขสไลด์ 3">
            <a:extLst>
              <a:ext uri="{FF2B5EF4-FFF2-40B4-BE49-F238E27FC236}">
                <a16:creationId xmlns:a16="http://schemas.microsoft.com/office/drawing/2014/main" id="{54DC00B7-6D51-DD89-92CB-1C1C8EB617AA}"/>
              </a:ext>
            </a:extLst>
          </p:cNvPr>
          <p:cNvSpPr>
            <a:spLocks noGrp="1"/>
          </p:cNvSpPr>
          <p:nvPr>
            <p:ph type="sldNum" sz="quarter" idx="5"/>
          </p:nvPr>
        </p:nvSpPr>
        <p:spPr/>
        <p:txBody>
          <a:bodyPr/>
          <a:lstStyle/>
          <a:p>
            <a:fld id="{E92492A6-7681-45E5-98AA-46E80F373C13}" type="slidenum">
              <a:rPr lang="th-TH" smtClean="0"/>
              <a:t>17</a:t>
            </a:fld>
            <a:endParaRPr lang="th-TH"/>
          </a:p>
        </p:txBody>
      </p:sp>
    </p:spTree>
    <p:extLst>
      <p:ext uri="{BB962C8B-B14F-4D97-AF65-F5344CB8AC3E}">
        <p14:creationId xmlns:p14="http://schemas.microsoft.com/office/powerpoint/2010/main" val="13349119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31E963-853D-4B18-2387-2024219945E8}"/>
            </a:ext>
          </a:extLst>
        </p:cNvPr>
        <p:cNvGrpSpPr/>
        <p:nvPr/>
      </p:nvGrpSpPr>
      <p:grpSpPr>
        <a:xfrm>
          <a:off x="0" y="0"/>
          <a:ext cx="0" cy="0"/>
          <a:chOff x="0" y="0"/>
          <a:chExt cx="0" cy="0"/>
        </a:xfrm>
      </p:grpSpPr>
      <p:sp>
        <p:nvSpPr>
          <p:cNvPr id="2" name="ตัวแทนรูปบนสไลด์ 1">
            <a:extLst>
              <a:ext uri="{FF2B5EF4-FFF2-40B4-BE49-F238E27FC236}">
                <a16:creationId xmlns:a16="http://schemas.microsoft.com/office/drawing/2014/main" id="{EC059A96-9192-A879-FB72-BCAD211F9B0F}"/>
              </a:ext>
            </a:extLst>
          </p:cNvPr>
          <p:cNvSpPr>
            <a:spLocks noGrp="1" noRot="1" noChangeAspect="1"/>
          </p:cNvSpPr>
          <p:nvPr>
            <p:ph type="sldImg"/>
          </p:nvPr>
        </p:nvSpPr>
        <p:spPr/>
      </p:sp>
      <p:sp>
        <p:nvSpPr>
          <p:cNvPr id="3" name="ตัวแทนบันทึกย่อ 2">
            <a:extLst>
              <a:ext uri="{FF2B5EF4-FFF2-40B4-BE49-F238E27FC236}">
                <a16:creationId xmlns:a16="http://schemas.microsoft.com/office/drawing/2014/main" id="{D98D6B43-6F68-944B-C06A-A470A624C083}"/>
              </a:ext>
            </a:extLst>
          </p:cNvPr>
          <p:cNvSpPr>
            <a:spLocks noGrp="1"/>
          </p:cNvSpPr>
          <p:nvPr>
            <p:ph type="body" idx="1"/>
          </p:nvPr>
        </p:nvSpPr>
        <p:spPr/>
        <p:txBody>
          <a:bodyPr/>
          <a:lstStyle/>
          <a:p>
            <a:endParaRPr lang="th-TH" dirty="0"/>
          </a:p>
        </p:txBody>
      </p:sp>
      <p:sp>
        <p:nvSpPr>
          <p:cNvPr id="4" name="ตัวแทนหมายเลขสไลด์ 3">
            <a:extLst>
              <a:ext uri="{FF2B5EF4-FFF2-40B4-BE49-F238E27FC236}">
                <a16:creationId xmlns:a16="http://schemas.microsoft.com/office/drawing/2014/main" id="{8959A172-5AD2-C96B-69F8-AB0C59793FE3}"/>
              </a:ext>
            </a:extLst>
          </p:cNvPr>
          <p:cNvSpPr>
            <a:spLocks noGrp="1"/>
          </p:cNvSpPr>
          <p:nvPr>
            <p:ph type="sldNum" sz="quarter" idx="5"/>
          </p:nvPr>
        </p:nvSpPr>
        <p:spPr/>
        <p:txBody>
          <a:bodyPr/>
          <a:lstStyle/>
          <a:p>
            <a:fld id="{E92492A6-7681-45E5-98AA-46E80F373C13}" type="slidenum">
              <a:rPr lang="th-TH" smtClean="0"/>
              <a:t>18</a:t>
            </a:fld>
            <a:endParaRPr lang="th-TH"/>
          </a:p>
        </p:txBody>
      </p:sp>
    </p:spTree>
    <p:extLst>
      <p:ext uri="{BB962C8B-B14F-4D97-AF65-F5344CB8AC3E}">
        <p14:creationId xmlns:p14="http://schemas.microsoft.com/office/powerpoint/2010/main" val="8816817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74C74A-A866-671E-F781-27FEAF267383}"/>
            </a:ext>
          </a:extLst>
        </p:cNvPr>
        <p:cNvGrpSpPr/>
        <p:nvPr/>
      </p:nvGrpSpPr>
      <p:grpSpPr>
        <a:xfrm>
          <a:off x="0" y="0"/>
          <a:ext cx="0" cy="0"/>
          <a:chOff x="0" y="0"/>
          <a:chExt cx="0" cy="0"/>
        </a:xfrm>
      </p:grpSpPr>
      <p:sp>
        <p:nvSpPr>
          <p:cNvPr id="2" name="ตัวแทนรูปบนสไลด์ 1">
            <a:extLst>
              <a:ext uri="{FF2B5EF4-FFF2-40B4-BE49-F238E27FC236}">
                <a16:creationId xmlns:a16="http://schemas.microsoft.com/office/drawing/2014/main" id="{C557CE58-8CCE-9FD4-CE47-00E7257AC7A1}"/>
              </a:ext>
            </a:extLst>
          </p:cNvPr>
          <p:cNvSpPr>
            <a:spLocks noGrp="1" noRot="1" noChangeAspect="1"/>
          </p:cNvSpPr>
          <p:nvPr>
            <p:ph type="sldImg"/>
          </p:nvPr>
        </p:nvSpPr>
        <p:spPr/>
      </p:sp>
      <p:sp>
        <p:nvSpPr>
          <p:cNvPr id="3" name="ตัวแทนบันทึกย่อ 2">
            <a:extLst>
              <a:ext uri="{FF2B5EF4-FFF2-40B4-BE49-F238E27FC236}">
                <a16:creationId xmlns:a16="http://schemas.microsoft.com/office/drawing/2014/main" id="{88339FC8-4394-24A7-B49F-F6B28ADCA3C5}"/>
              </a:ext>
            </a:extLst>
          </p:cNvPr>
          <p:cNvSpPr>
            <a:spLocks noGrp="1"/>
          </p:cNvSpPr>
          <p:nvPr>
            <p:ph type="body" idx="1"/>
          </p:nvPr>
        </p:nvSpPr>
        <p:spPr/>
        <p:txBody>
          <a:bodyPr/>
          <a:lstStyle/>
          <a:p>
            <a:endParaRPr lang="th-TH" dirty="0"/>
          </a:p>
        </p:txBody>
      </p:sp>
      <p:sp>
        <p:nvSpPr>
          <p:cNvPr id="4" name="ตัวแทนหมายเลขสไลด์ 3">
            <a:extLst>
              <a:ext uri="{FF2B5EF4-FFF2-40B4-BE49-F238E27FC236}">
                <a16:creationId xmlns:a16="http://schemas.microsoft.com/office/drawing/2014/main" id="{9B2D8FD2-FE2E-C424-F4B2-71C254B72A8A}"/>
              </a:ext>
            </a:extLst>
          </p:cNvPr>
          <p:cNvSpPr>
            <a:spLocks noGrp="1"/>
          </p:cNvSpPr>
          <p:nvPr>
            <p:ph type="sldNum" sz="quarter" idx="5"/>
          </p:nvPr>
        </p:nvSpPr>
        <p:spPr/>
        <p:txBody>
          <a:bodyPr/>
          <a:lstStyle/>
          <a:p>
            <a:fld id="{E92492A6-7681-45E5-98AA-46E80F373C13}" type="slidenum">
              <a:rPr lang="th-TH" smtClean="0"/>
              <a:t>19</a:t>
            </a:fld>
            <a:endParaRPr lang="th-TH"/>
          </a:p>
        </p:txBody>
      </p:sp>
    </p:spTree>
    <p:extLst>
      <p:ext uri="{BB962C8B-B14F-4D97-AF65-F5344CB8AC3E}">
        <p14:creationId xmlns:p14="http://schemas.microsoft.com/office/powerpoint/2010/main" val="12854605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038B5F-26EC-D963-6775-7C8286FDD192}"/>
            </a:ext>
          </a:extLst>
        </p:cNvPr>
        <p:cNvGrpSpPr/>
        <p:nvPr/>
      </p:nvGrpSpPr>
      <p:grpSpPr>
        <a:xfrm>
          <a:off x="0" y="0"/>
          <a:ext cx="0" cy="0"/>
          <a:chOff x="0" y="0"/>
          <a:chExt cx="0" cy="0"/>
        </a:xfrm>
      </p:grpSpPr>
      <p:sp>
        <p:nvSpPr>
          <p:cNvPr id="2" name="ตัวแทนรูปบนสไลด์ 1">
            <a:extLst>
              <a:ext uri="{FF2B5EF4-FFF2-40B4-BE49-F238E27FC236}">
                <a16:creationId xmlns:a16="http://schemas.microsoft.com/office/drawing/2014/main" id="{EBA9AB32-5512-8D26-B9C9-76C5EC79847C}"/>
              </a:ext>
            </a:extLst>
          </p:cNvPr>
          <p:cNvSpPr>
            <a:spLocks noGrp="1" noRot="1" noChangeAspect="1"/>
          </p:cNvSpPr>
          <p:nvPr>
            <p:ph type="sldImg"/>
          </p:nvPr>
        </p:nvSpPr>
        <p:spPr/>
      </p:sp>
      <p:sp>
        <p:nvSpPr>
          <p:cNvPr id="3" name="ตัวแทนบันทึกย่อ 2">
            <a:extLst>
              <a:ext uri="{FF2B5EF4-FFF2-40B4-BE49-F238E27FC236}">
                <a16:creationId xmlns:a16="http://schemas.microsoft.com/office/drawing/2014/main" id="{954C680B-580D-EA56-09F2-7B1B33C10B7B}"/>
              </a:ext>
            </a:extLst>
          </p:cNvPr>
          <p:cNvSpPr>
            <a:spLocks noGrp="1"/>
          </p:cNvSpPr>
          <p:nvPr>
            <p:ph type="body" idx="1"/>
          </p:nvPr>
        </p:nvSpPr>
        <p:spPr/>
        <p:txBody>
          <a:bodyPr/>
          <a:lstStyle/>
          <a:p>
            <a:endParaRPr lang="th-TH" dirty="0"/>
          </a:p>
        </p:txBody>
      </p:sp>
      <p:sp>
        <p:nvSpPr>
          <p:cNvPr id="4" name="ตัวแทนหมายเลขสไลด์ 3">
            <a:extLst>
              <a:ext uri="{FF2B5EF4-FFF2-40B4-BE49-F238E27FC236}">
                <a16:creationId xmlns:a16="http://schemas.microsoft.com/office/drawing/2014/main" id="{104BEE29-53EC-3D10-4065-1BE38ADCBA1F}"/>
              </a:ext>
            </a:extLst>
          </p:cNvPr>
          <p:cNvSpPr>
            <a:spLocks noGrp="1"/>
          </p:cNvSpPr>
          <p:nvPr>
            <p:ph type="sldNum" sz="quarter" idx="5"/>
          </p:nvPr>
        </p:nvSpPr>
        <p:spPr/>
        <p:txBody>
          <a:bodyPr/>
          <a:lstStyle/>
          <a:p>
            <a:fld id="{E92492A6-7681-45E5-98AA-46E80F373C13}" type="slidenum">
              <a:rPr lang="th-TH" smtClean="0"/>
              <a:t>20</a:t>
            </a:fld>
            <a:endParaRPr lang="th-TH"/>
          </a:p>
        </p:txBody>
      </p:sp>
    </p:spTree>
    <p:extLst>
      <p:ext uri="{BB962C8B-B14F-4D97-AF65-F5344CB8AC3E}">
        <p14:creationId xmlns:p14="http://schemas.microsoft.com/office/powerpoint/2010/main" val="22017064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F4D923-B178-2155-DAF0-61175243195A}"/>
            </a:ext>
          </a:extLst>
        </p:cNvPr>
        <p:cNvGrpSpPr/>
        <p:nvPr/>
      </p:nvGrpSpPr>
      <p:grpSpPr>
        <a:xfrm>
          <a:off x="0" y="0"/>
          <a:ext cx="0" cy="0"/>
          <a:chOff x="0" y="0"/>
          <a:chExt cx="0" cy="0"/>
        </a:xfrm>
      </p:grpSpPr>
      <p:sp>
        <p:nvSpPr>
          <p:cNvPr id="2" name="ตัวแทนรูปบนสไลด์ 1">
            <a:extLst>
              <a:ext uri="{FF2B5EF4-FFF2-40B4-BE49-F238E27FC236}">
                <a16:creationId xmlns:a16="http://schemas.microsoft.com/office/drawing/2014/main" id="{B0B340E0-2EA6-1E62-697E-83193187B7DB}"/>
              </a:ext>
            </a:extLst>
          </p:cNvPr>
          <p:cNvSpPr>
            <a:spLocks noGrp="1" noRot="1" noChangeAspect="1"/>
          </p:cNvSpPr>
          <p:nvPr>
            <p:ph type="sldImg"/>
          </p:nvPr>
        </p:nvSpPr>
        <p:spPr/>
      </p:sp>
      <p:sp>
        <p:nvSpPr>
          <p:cNvPr id="3" name="ตัวแทนบันทึกย่อ 2">
            <a:extLst>
              <a:ext uri="{FF2B5EF4-FFF2-40B4-BE49-F238E27FC236}">
                <a16:creationId xmlns:a16="http://schemas.microsoft.com/office/drawing/2014/main" id="{E68523C9-7288-A358-3EC7-8B54F98A65CA}"/>
              </a:ext>
            </a:extLst>
          </p:cNvPr>
          <p:cNvSpPr>
            <a:spLocks noGrp="1"/>
          </p:cNvSpPr>
          <p:nvPr>
            <p:ph type="body" idx="1"/>
          </p:nvPr>
        </p:nvSpPr>
        <p:spPr/>
        <p:txBody>
          <a:bodyPr/>
          <a:lstStyle/>
          <a:p>
            <a:endParaRPr lang="th-TH" dirty="0"/>
          </a:p>
        </p:txBody>
      </p:sp>
      <p:sp>
        <p:nvSpPr>
          <p:cNvPr id="4" name="ตัวแทนหมายเลขสไลด์ 3">
            <a:extLst>
              <a:ext uri="{FF2B5EF4-FFF2-40B4-BE49-F238E27FC236}">
                <a16:creationId xmlns:a16="http://schemas.microsoft.com/office/drawing/2014/main" id="{98C6123D-BABA-ED5B-5EF1-E75DEC67F9A0}"/>
              </a:ext>
            </a:extLst>
          </p:cNvPr>
          <p:cNvSpPr>
            <a:spLocks noGrp="1"/>
          </p:cNvSpPr>
          <p:nvPr>
            <p:ph type="sldNum" sz="quarter" idx="5"/>
          </p:nvPr>
        </p:nvSpPr>
        <p:spPr/>
        <p:txBody>
          <a:bodyPr/>
          <a:lstStyle/>
          <a:p>
            <a:fld id="{E92492A6-7681-45E5-98AA-46E80F373C13}" type="slidenum">
              <a:rPr lang="th-TH" smtClean="0"/>
              <a:t>2</a:t>
            </a:fld>
            <a:endParaRPr lang="th-TH"/>
          </a:p>
        </p:txBody>
      </p:sp>
    </p:spTree>
    <p:extLst>
      <p:ext uri="{BB962C8B-B14F-4D97-AF65-F5344CB8AC3E}">
        <p14:creationId xmlns:p14="http://schemas.microsoft.com/office/powerpoint/2010/main" val="16992821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D6EBEC-640D-2679-64B5-6225A5C0AD5E}"/>
            </a:ext>
          </a:extLst>
        </p:cNvPr>
        <p:cNvGrpSpPr/>
        <p:nvPr/>
      </p:nvGrpSpPr>
      <p:grpSpPr>
        <a:xfrm>
          <a:off x="0" y="0"/>
          <a:ext cx="0" cy="0"/>
          <a:chOff x="0" y="0"/>
          <a:chExt cx="0" cy="0"/>
        </a:xfrm>
      </p:grpSpPr>
      <p:sp>
        <p:nvSpPr>
          <p:cNvPr id="2" name="ตัวแทนรูปบนสไลด์ 1">
            <a:extLst>
              <a:ext uri="{FF2B5EF4-FFF2-40B4-BE49-F238E27FC236}">
                <a16:creationId xmlns:a16="http://schemas.microsoft.com/office/drawing/2014/main" id="{D4F140A7-56BC-CAB8-C17B-BB3B27F4BF1F}"/>
              </a:ext>
            </a:extLst>
          </p:cNvPr>
          <p:cNvSpPr>
            <a:spLocks noGrp="1" noRot="1" noChangeAspect="1"/>
          </p:cNvSpPr>
          <p:nvPr>
            <p:ph type="sldImg"/>
          </p:nvPr>
        </p:nvSpPr>
        <p:spPr/>
      </p:sp>
      <p:sp>
        <p:nvSpPr>
          <p:cNvPr id="3" name="ตัวแทนบันทึกย่อ 2">
            <a:extLst>
              <a:ext uri="{FF2B5EF4-FFF2-40B4-BE49-F238E27FC236}">
                <a16:creationId xmlns:a16="http://schemas.microsoft.com/office/drawing/2014/main" id="{01299056-9918-34BB-EA5E-555BEBFF05F8}"/>
              </a:ext>
            </a:extLst>
          </p:cNvPr>
          <p:cNvSpPr>
            <a:spLocks noGrp="1"/>
          </p:cNvSpPr>
          <p:nvPr>
            <p:ph type="body" idx="1"/>
          </p:nvPr>
        </p:nvSpPr>
        <p:spPr/>
        <p:txBody>
          <a:bodyPr/>
          <a:lstStyle/>
          <a:p>
            <a:endParaRPr lang="th-TH" dirty="0"/>
          </a:p>
        </p:txBody>
      </p:sp>
      <p:sp>
        <p:nvSpPr>
          <p:cNvPr id="4" name="ตัวแทนหมายเลขสไลด์ 3">
            <a:extLst>
              <a:ext uri="{FF2B5EF4-FFF2-40B4-BE49-F238E27FC236}">
                <a16:creationId xmlns:a16="http://schemas.microsoft.com/office/drawing/2014/main" id="{93A06017-823E-15E8-4B40-B2C7065074D5}"/>
              </a:ext>
            </a:extLst>
          </p:cNvPr>
          <p:cNvSpPr>
            <a:spLocks noGrp="1"/>
          </p:cNvSpPr>
          <p:nvPr>
            <p:ph type="sldNum" sz="quarter" idx="5"/>
          </p:nvPr>
        </p:nvSpPr>
        <p:spPr/>
        <p:txBody>
          <a:bodyPr/>
          <a:lstStyle/>
          <a:p>
            <a:fld id="{E92492A6-7681-45E5-98AA-46E80F373C13}" type="slidenum">
              <a:rPr lang="th-TH" smtClean="0"/>
              <a:t>21</a:t>
            </a:fld>
            <a:endParaRPr lang="th-TH"/>
          </a:p>
        </p:txBody>
      </p:sp>
    </p:spTree>
    <p:extLst>
      <p:ext uri="{BB962C8B-B14F-4D97-AF65-F5344CB8AC3E}">
        <p14:creationId xmlns:p14="http://schemas.microsoft.com/office/powerpoint/2010/main" val="8757499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012B50-628F-381B-22B6-18CE7BE07C2D}"/>
            </a:ext>
          </a:extLst>
        </p:cNvPr>
        <p:cNvGrpSpPr/>
        <p:nvPr/>
      </p:nvGrpSpPr>
      <p:grpSpPr>
        <a:xfrm>
          <a:off x="0" y="0"/>
          <a:ext cx="0" cy="0"/>
          <a:chOff x="0" y="0"/>
          <a:chExt cx="0" cy="0"/>
        </a:xfrm>
      </p:grpSpPr>
      <p:sp>
        <p:nvSpPr>
          <p:cNvPr id="2" name="ตัวแทนรูปบนสไลด์ 1">
            <a:extLst>
              <a:ext uri="{FF2B5EF4-FFF2-40B4-BE49-F238E27FC236}">
                <a16:creationId xmlns:a16="http://schemas.microsoft.com/office/drawing/2014/main" id="{FF79F714-7198-FC53-31AA-CF1263F1F712}"/>
              </a:ext>
            </a:extLst>
          </p:cNvPr>
          <p:cNvSpPr>
            <a:spLocks noGrp="1" noRot="1" noChangeAspect="1"/>
          </p:cNvSpPr>
          <p:nvPr>
            <p:ph type="sldImg"/>
          </p:nvPr>
        </p:nvSpPr>
        <p:spPr/>
      </p:sp>
      <p:sp>
        <p:nvSpPr>
          <p:cNvPr id="3" name="ตัวแทนบันทึกย่อ 2">
            <a:extLst>
              <a:ext uri="{FF2B5EF4-FFF2-40B4-BE49-F238E27FC236}">
                <a16:creationId xmlns:a16="http://schemas.microsoft.com/office/drawing/2014/main" id="{F8538438-5C12-E345-16B6-774934EE9C97}"/>
              </a:ext>
            </a:extLst>
          </p:cNvPr>
          <p:cNvSpPr>
            <a:spLocks noGrp="1"/>
          </p:cNvSpPr>
          <p:nvPr>
            <p:ph type="body" idx="1"/>
          </p:nvPr>
        </p:nvSpPr>
        <p:spPr/>
        <p:txBody>
          <a:bodyPr/>
          <a:lstStyle/>
          <a:p>
            <a:endParaRPr lang="th-TH" dirty="0"/>
          </a:p>
        </p:txBody>
      </p:sp>
      <p:sp>
        <p:nvSpPr>
          <p:cNvPr id="4" name="ตัวแทนหมายเลขสไลด์ 3">
            <a:extLst>
              <a:ext uri="{FF2B5EF4-FFF2-40B4-BE49-F238E27FC236}">
                <a16:creationId xmlns:a16="http://schemas.microsoft.com/office/drawing/2014/main" id="{953A750A-E62D-2093-D4CD-8D36E73BA5AF}"/>
              </a:ext>
            </a:extLst>
          </p:cNvPr>
          <p:cNvSpPr>
            <a:spLocks noGrp="1"/>
          </p:cNvSpPr>
          <p:nvPr>
            <p:ph type="sldNum" sz="quarter" idx="5"/>
          </p:nvPr>
        </p:nvSpPr>
        <p:spPr/>
        <p:txBody>
          <a:bodyPr/>
          <a:lstStyle/>
          <a:p>
            <a:fld id="{E92492A6-7681-45E5-98AA-46E80F373C13}" type="slidenum">
              <a:rPr lang="th-TH" smtClean="0"/>
              <a:t>22</a:t>
            </a:fld>
            <a:endParaRPr lang="th-TH"/>
          </a:p>
        </p:txBody>
      </p:sp>
    </p:spTree>
    <p:extLst>
      <p:ext uri="{BB962C8B-B14F-4D97-AF65-F5344CB8AC3E}">
        <p14:creationId xmlns:p14="http://schemas.microsoft.com/office/powerpoint/2010/main" val="33341894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251A2B-D3C0-EAC6-DE4C-B6D0C1582F38}"/>
            </a:ext>
          </a:extLst>
        </p:cNvPr>
        <p:cNvGrpSpPr/>
        <p:nvPr/>
      </p:nvGrpSpPr>
      <p:grpSpPr>
        <a:xfrm>
          <a:off x="0" y="0"/>
          <a:ext cx="0" cy="0"/>
          <a:chOff x="0" y="0"/>
          <a:chExt cx="0" cy="0"/>
        </a:xfrm>
      </p:grpSpPr>
      <p:sp>
        <p:nvSpPr>
          <p:cNvPr id="2" name="ตัวแทนรูปบนสไลด์ 1">
            <a:extLst>
              <a:ext uri="{FF2B5EF4-FFF2-40B4-BE49-F238E27FC236}">
                <a16:creationId xmlns:a16="http://schemas.microsoft.com/office/drawing/2014/main" id="{56A48399-4C24-61A9-FA09-04C758AED21A}"/>
              </a:ext>
            </a:extLst>
          </p:cNvPr>
          <p:cNvSpPr>
            <a:spLocks noGrp="1" noRot="1" noChangeAspect="1"/>
          </p:cNvSpPr>
          <p:nvPr>
            <p:ph type="sldImg"/>
          </p:nvPr>
        </p:nvSpPr>
        <p:spPr/>
      </p:sp>
      <p:sp>
        <p:nvSpPr>
          <p:cNvPr id="3" name="ตัวแทนบันทึกย่อ 2">
            <a:extLst>
              <a:ext uri="{FF2B5EF4-FFF2-40B4-BE49-F238E27FC236}">
                <a16:creationId xmlns:a16="http://schemas.microsoft.com/office/drawing/2014/main" id="{E5848168-1E9A-5192-FE15-0E95AC94597B}"/>
              </a:ext>
            </a:extLst>
          </p:cNvPr>
          <p:cNvSpPr>
            <a:spLocks noGrp="1"/>
          </p:cNvSpPr>
          <p:nvPr>
            <p:ph type="body" idx="1"/>
          </p:nvPr>
        </p:nvSpPr>
        <p:spPr/>
        <p:txBody>
          <a:bodyPr/>
          <a:lstStyle/>
          <a:p>
            <a:r>
              <a:rPr lang="en-US" dirty="0"/>
              <a:t>Different types of PVP are added to </a:t>
            </a:r>
            <a:r>
              <a:rPr lang="en-US" dirty="0" err="1"/>
              <a:t>polysulfone</a:t>
            </a:r>
            <a:r>
              <a:rPr lang="en-US" dirty="0"/>
              <a:t> dialyzers and other synthetic membranes</a:t>
            </a:r>
          </a:p>
          <a:p>
            <a:r>
              <a:rPr lang="en-US" dirty="0"/>
              <a:t>as a hydrophilic pore-forming agent to improve permeability. PVP is attached to the dialyzer</a:t>
            </a:r>
          </a:p>
          <a:p>
            <a:r>
              <a:rPr lang="en-US" dirty="0"/>
              <a:t>membrane by strong cross-linked bonds, but not in all cases. Thus, both the previous washing</a:t>
            </a:r>
          </a:p>
          <a:p>
            <a:r>
              <a:rPr lang="en-US" dirty="0"/>
              <a:t>with saline and the stress of shearing the blood on contact with the membrane can release</a:t>
            </a:r>
          </a:p>
          <a:p>
            <a:r>
              <a:rPr lang="en-US" dirty="0"/>
              <a:t>PVP molecules that pass into the patient’s blood. The subsequent elimination of this compound</a:t>
            </a:r>
          </a:p>
          <a:p>
            <a:r>
              <a:rPr lang="en-US" dirty="0"/>
              <a:t>and, above all, of its soluble derivatives, is not very clear [25, 26]. Some studies [24] seem to</a:t>
            </a:r>
          </a:p>
          <a:p>
            <a:r>
              <a:rPr lang="en-US" dirty="0"/>
              <a:t>show that PVP is not responsible for these reactions, as there is no correlation with the prick</a:t>
            </a:r>
          </a:p>
          <a:p>
            <a:r>
              <a:rPr lang="en-US" dirty="0"/>
              <a:t>test on skin. However, it could happen that some PVP-derived soluble compound detached</a:t>
            </a:r>
          </a:p>
          <a:p>
            <a:r>
              <a:rPr lang="en-US" dirty="0"/>
              <a:t>from the dialyzer membrane may be a causal agent in these reactions, since the most modern</a:t>
            </a:r>
          </a:p>
          <a:p>
            <a:r>
              <a:rPr lang="en-US" dirty="0"/>
              <a:t>PVP-free membranes do not generally cause hypersensitivity reactions. New membranes</a:t>
            </a:r>
          </a:p>
          <a:p>
            <a:r>
              <a:rPr lang="en-US" dirty="0"/>
              <a:t>without PVP or with structural modifications that decrease platelet aggregation and subsequent</a:t>
            </a:r>
          </a:p>
          <a:p>
            <a:r>
              <a:rPr lang="en-US" dirty="0"/>
              <a:t>inflammation are presented as a promising alternative in the near future [27, 28].</a:t>
            </a:r>
            <a:endParaRPr lang="th-TH" dirty="0"/>
          </a:p>
        </p:txBody>
      </p:sp>
      <p:sp>
        <p:nvSpPr>
          <p:cNvPr id="4" name="ตัวแทนหมายเลขสไลด์ 3">
            <a:extLst>
              <a:ext uri="{FF2B5EF4-FFF2-40B4-BE49-F238E27FC236}">
                <a16:creationId xmlns:a16="http://schemas.microsoft.com/office/drawing/2014/main" id="{C05039E5-09E0-9627-40D2-A92348C16622}"/>
              </a:ext>
            </a:extLst>
          </p:cNvPr>
          <p:cNvSpPr>
            <a:spLocks noGrp="1"/>
          </p:cNvSpPr>
          <p:nvPr>
            <p:ph type="sldNum" sz="quarter" idx="5"/>
          </p:nvPr>
        </p:nvSpPr>
        <p:spPr/>
        <p:txBody>
          <a:bodyPr/>
          <a:lstStyle/>
          <a:p>
            <a:fld id="{E92492A6-7681-45E5-98AA-46E80F373C13}" type="slidenum">
              <a:rPr lang="th-TH" smtClean="0"/>
              <a:t>23</a:t>
            </a:fld>
            <a:endParaRPr lang="th-TH"/>
          </a:p>
        </p:txBody>
      </p:sp>
    </p:spTree>
    <p:extLst>
      <p:ext uri="{BB962C8B-B14F-4D97-AF65-F5344CB8AC3E}">
        <p14:creationId xmlns:p14="http://schemas.microsoft.com/office/powerpoint/2010/main" val="33115413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FA0DE3-11B2-6519-32BC-7A2FE03EFFF8}"/>
            </a:ext>
          </a:extLst>
        </p:cNvPr>
        <p:cNvGrpSpPr/>
        <p:nvPr/>
      </p:nvGrpSpPr>
      <p:grpSpPr>
        <a:xfrm>
          <a:off x="0" y="0"/>
          <a:ext cx="0" cy="0"/>
          <a:chOff x="0" y="0"/>
          <a:chExt cx="0" cy="0"/>
        </a:xfrm>
      </p:grpSpPr>
      <p:sp>
        <p:nvSpPr>
          <p:cNvPr id="2" name="ตัวแทนรูปบนสไลด์ 1">
            <a:extLst>
              <a:ext uri="{FF2B5EF4-FFF2-40B4-BE49-F238E27FC236}">
                <a16:creationId xmlns:a16="http://schemas.microsoft.com/office/drawing/2014/main" id="{30CEC480-A6C2-37A6-604A-E527DF12CD9C}"/>
              </a:ext>
            </a:extLst>
          </p:cNvPr>
          <p:cNvSpPr>
            <a:spLocks noGrp="1" noRot="1" noChangeAspect="1"/>
          </p:cNvSpPr>
          <p:nvPr>
            <p:ph type="sldImg"/>
          </p:nvPr>
        </p:nvSpPr>
        <p:spPr/>
      </p:sp>
      <p:sp>
        <p:nvSpPr>
          <p:cNvPr id="3" name="ตัวแทนบันทึกย่อ 2">
            <a:extLst>
              <a:ext uri="{FF2B5EF4-FFF2-40B4-BE49-F238E27FC236}">
                <a16:creationId xmlns:a16="http://schemas.microsoft.com/office/drawing/2014/main" id="{148EAE1C-648B-6756-862F-7137FA9BCB97}"/>
              </a:ext>
            </a:extLst>
          </p:cNvPr>
          <p:cNvSpPr>
            <a:spLocks noGrp="1"/>
          </p:cNvSpPr>
          <p:nvPr>
            <p:ph type="body" idx="1"/>
          </p:nvPr>
        </p:nvSpPr>
        <p:spPr/>
        <p:txBody>
          <a:bodyPr/>
          <a:lstStyle/>
          <a:p>
            <a:endParaRPr lang="th-TH" dirty="0"/>
          </a:p>
        </p:txBody>
      </p:sp>
      <p:sp>
        <p:nvSpPr>
          <p:cNvPr id="4" name="ตัวแทนหมายเลขสไลด์ 3">
            <a:extLst>
              <a:ext uri="{FF2B5EF4-FFF2-40B4-BE49-F238E27FC236}">
                <a16:creationId xmlns:a16="http://schemas.microsoft.com/office/drawing/2014/main" id="{1A677E6F-8425-56B7-96EF-1DA1036A03D4}"/>
              </a:ext>
            </a:extLst>
          </p:cNvPr>
          <p:cNvSpPr>
            <a:spLocks noGrp="1"/>
          </p:cNvSpPr>
          <p:nvPr>
            <p:ph type="sldNum" sz="quarter" idx="5"/>
          </p:nvPr>
        </p:nvSpPr>
        <p:spPr/>
        <p:txBody>
          <a:bodyPr/>
          <a:lstStyle/>
          <a:p>
            <a:fld id="{E92492A6-7681-45E5-98AA-46E80F373C13}" type="slidenum">
              <a:rPr lang="th-TH" smtClean="0"/>
              <a:t>24</a:t>
            </a:fld>
            <a:endParaRPr lang="th-TH"/>
          </a:p>
        </p:txBody>
      </p:sp>
    </p:spTree>
    <p:extLst>
      <p:ext uri="{BB962C8B-B14F-4D97-AF65-F5344CB8AC3E}">
        <p14:creationId xmlns:p14="http://schemas.microsoft.com/office/powerpoint/2010/main" val="27264937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7A3DA7-3732-BC73-1359-1160495BC235}"/>
            </a:ext>
          </a:extLst>
        </p:cNvPr>
        <p:cNvGrpSpPr/>
        <p:nvPr/>
      </p:nvGrpSpPr>
      <p:grpSpPr>
        <a:xfrm>
          <a:off x="0" y="0"/>
          <a:ext cx="0" cy="0"/>
          <a:chOff x="0" y="0"/>
          <a:chExt cx="0" cy="0"/>
        </a:xfrm>
      </p:grpSpPr>
      <p:sp>
        <p:nvSpPr>
          <p:cNvPr id="2" name="ตัวแทนรูปบนสไลด์ 1">
            <a:extLst>
              <a:ext uri="{FF2B5EF4-FFF2-40B4-BE49-F238E27FC236}">
                <a16:creationId xmlns:a16="http://schemas.microsoft.com/office/drawing/2014/main" id="{61C10127-9EEB-BA5C-8921-C8849BF3F3FA}"/>
              </a:ext>
            </a:extLst>
          </p:cNvPr>
          <p:cNvSpPr>
            <a:spLocks noGrp="1" noRot="1" noChangeAspect="1"/>
          </p:cNvSpPr>
          <p:nvPr>
            <p:ph type="sldImg"/>
          </p:nvPr>
        </p:nvSpPr>
        <p:spPr/>
      </p:sp>
      <p:sp>
        <p:nvSpPr>
          <p:cNvPr id="3" name="ตัวแทนบันทึกย่อ 2">
            <a:extLst>
              <a:ext uri="{FF2B5EF4-FFF2-40B4-BE49-F238E27FC236}">
                <a16:creationId xmlns:a16="http://schemas.microsoft.com/office/drawing/2014/main" id="{1D27ADD9-EA65-2927-247C-DF992026E5AC}"/>
              </a:ext>
            </a:extLst>
          </p:cNvPr>
          <p:cNvSpPr>
            <a:spLocks noGrp="1"/>
          </p:cNvSpPr>
          <p:nvPr>
            <p:ph type="body" idx="1"/>
          </p:nvPr>
        </p:nvSpPr>
        <p:spPr/>
        <p:txBody>
          <a:bodyPr/>
          <a:lstStyle/>
          <a:p>
            <a:endParaRPr lang="th-TH" dirty="0"/>
          </a:p>
        </p:txBody>
      </p:sp>
      <p:sp>
        <p:nvSpPr>
          <p:cNvPr id="4" name="ตัวแทนหมายเลขสไลด์ 3">
            <a:extLst>
              <a:ext uri="{FF2B5EF4-FFF2-40B4-BE49-F238E27FC236}">
                <a16:creationId xmlns:a16="http://schemas.microsoft.com/office/drawing/2014/main" id="{EB4225C4-4797-B959-51DA-9B5413ED5E3F}"/>
              </a:ext>
            </a:extLst>
          </p:cNvPr>
          <p:cNvSpPr>
            <a:spLocks noGrp="1"/>
          </p:cNvSpPr>
          <p:nvPr>
            <p:ph type="sldNum" sz="quarter" idx="5"/>
          </p:nvPr>
        </p:nvSpPr>
        <p:spPr/>
        <p:txBody>
          <a:bodyPr/>
          <a:lstStyle/>
          <a:p>
            <a:fld id="{E92492A6-7681-45E5-98AA-46E80F373C13}" type="slidenum">
              <a:rPr lang="th-TH" smtClean="0"/>
              <a:t>25</a:t>
            </a:fld>
            <a:endParaRPr lang="th-TH"/>
          </a:p>
        </p:txBody>
      </p:sp>
    </p:spTree>
    <p:extLst>
      <p:ext uri="{BB962C8B-B14F-4D97-AF65-F5344CB8AC3E}">
        <p14:creationId xmlns:p14="http://schemas.microsoft.com/office/powerpoint/2010/main" val="24063227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901A52-DD67-CD9E-9B5A-7925AADFF2FC}"/>
            </a:ext>
          </a:extLst>
        </p:cNvPr>
        <p:cNvGrpSpPr/>
        <p:nvPr/>
      </p:nvGrpSpPr>
      <p:grpSpPr>
        <a:xfrm>
          <a:off x="0" y="0"/>
          <a:ext cx="0" cy="0"/>
          <a:chOff x="0" y="0"/>
          <a:chExt cx="0" cy="0"/>
        </a:xfrm>
      </p:grpSpPr>
      <p:sp>
        <p:nvSpPr>
          <p:cNvPr id="2" name="ตัวแทนรูปบนสไลด์ 1">
            <a:extLst>
              <a:ext uri="{FF2B5EF4-FFF2-40B4-BE49-F238E27FC236}">
                <a16:creationId xmlns:a16="http://schemas.microsoft.com/office/drawing/2014/main" id="{96DA473F-8908-6669-B1FC-905418A1AE27}"/>
              </a:ext>
            </a:extLst>
          </p:cNvPr>
          <p:cNvSpPr>
            <a:spLocks noGrp="1" noRot="1" noChangeAspect="1"/>
          </p:cNvSpPr>
          <p:nvPr>
            <p:ph type="sldImg"/>
          </p:nvPr>
        </p:nvSpPr>
        <p:spPr/>
      </p:sp>
      <p:sp>
        <p:nvSpPr>
          <p:cNvPr id="3" name="ตัวแทนบันทึกย่อ 2">
            <a:extLst>
              <a:ext uri="{FF2B5EF4-FFF2-40B4-BE49-F238E27FC236}">
                <a16:creationId xmlns:a16="http://schemas.microsoft.com/office/drawing/2014/main" id="{87CDDBFF-4687-7274-EEB4-C0C88BF079BF}"/>
              </a:ext>
            </a:extLst>
          </p:cNvPr>
          <p:cNvSpPr>
            <a:spLocks noGrp="1"/>
          </p:cNvSpPr>
          <p:nvPr>
            <p:ph type="body" idx="1"/>
          </p:nvPr>
        </p:nvSpPr>
        <p:spPr/>
        <p:txBody>
          <a:bodyPr/>
          <a:lstStyle/>
          <a:p>
            <a:endParaRPr lang="th-TH" dirty="0"/>
          </a:p>
        </p:txBody>
      </p:sp>
      <p:sp>
        <p:nvSpPr>
          <p:cNvPr id="4" name="ตัวแทนหมายเลขสไลด์ 3">
            <a:extLst>
              <a:ext uri="{FF2B5EF4-FFF2-40B4-BE49-F238E27FC236}">
                <a16:creationId xmlns:a16="http://schemas.microsoft.com/office/drawing/2014/main" id="{A9B615A3-2492-3331-984E-FDC0EEA51872}"/>
              </a:ext>
            </a:extLst>
          </p:cNvPr>
          <p:cNvSpPr>
            <a:spLocks noGrp="1"/>
          </p:cNvSpPr>
          <p:nvPr>
            <p:ph type="sldNum" sz="quarter" idx="5"/>
          </p:nvPr>
        </p:nvSpPr>
        <p:spPr/>
        <p:txBody>
          <a:bodyPr/>
          <a:lstStyle/>
          <a:p>
            <a:fld id="{E92492A6-7681-45E5-98AA-46E80F373C13}" type="slidenum">
              <a:rPr lang="th-TH" smtClean="0"/>
              <a:t>26</a:t>
            </a:fld>
            <a:endParaRPr lang="th-TH"/>
          </a:p>
        </p:txBody>
      </p:sp>
    </p:spTree>
    <p:extLst>
      <p:ext uri="{BB962C8B-B14F-4D97-AF65-F5344CB8AC3E}">
        <p14:creationId xmlns:p14="http://schemas.microsoft.com/office/powerpoint/2010/main" val="29472341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7C77A5-E946-93B7-A616-BEC62A488932}"/>
            </a:ext>
          </a:extLst>
        </p:cNvPr>
        <p:cNvGrpSpPr/>
        <p:nvPr/>
      </p:nvGrpSpPr>
      <p:grpSpPr>
        <a:xfrm>
          <a:off x="0" y="0"/>
          <a:ext cx="0" cy="0"/>
          <a:chOff x="0" y="0"/>
          <a:chExt cx="0" cy="0"/>
        </a:xfrm>
      </p:grpSpPr>
      <p:sp>
        <p:nvSpPr>
          <p:cNvPr id="2" name="ตัวแทนรูปบนสไลด์ 1">
            <a:extLst>
              <a:ext uri="{FF2B5EF4-FFF2-40B4-BE49-F238E27FC236}">
                <a16:creationId xmlns:a16="http://schemas.microsoft.com/office/drawing/2014/main" id="{5055EDDA-7F4A-9B1A-E48D-DA75E19443FC}"/>
              </a:ext>
            </a:extLst>
          </p:cNvPr>
          <p:cNvSpPr>
            <a:spLocks noGrp="1" noRot="1" noChangeAspect="1"/>
          </p:cNvSpPr>
          <p:nvPr>
            <p:ph type="sldImg"/>
          </p:nvPr>
        </p:nvSpPr>
        <p:spPr/>
      </p:sp>
      <p:sp>
        <p:nvSpPr>
          <p:cNvPr id="3" name="ตัวแทนบันทึกย่อ 2">
            <a:extLst>
              <a:ext uri="{FF2B5EF4-FFF2-40B4-BE49-F238E27FC236}">
                <a16:creationId xmlns:a16="http://schemas.microsoft.com/office/drawing/2014/main" id="{D3C40EFC-ED64-3476-145A-8FECFE2D7BC5}"/>
              </a:ext>
            </a:extLst>
          </p:cNvPr>
          <p:cNvSpPr>
            <a:spLocks noGrp="1"/>
          </p:cNvSpPr>
          <p:nvPr>
            <p:ph type="body" idx="1"/>
          </p:nvPr>
        </p:nvSpPr>
        <p:spPr/>
        <p:txBody>
          <a:bodyPr/>
          <a:lstStyle/>
          <a:p>
            <a:endParaRPr lang="th-TH" dirty="0"/>
          </a:p>
        </p:txBody>
      </p:sp>
      <p:sp>
        <p:nvSpPr>
          <p:cNvPr id="4" name="ตัวแทนหมายเลขสไลด์ 3">
            <a:extLst>
              <a:ext uri="{FF2B5EF4-FFF2-40B4-BE49-F238E27FC236}">
                <a16:creationId xmlns:a16="http://schemas.microsoft.com/office/drawing/2014/main" id="{9112F5F5-353D-CBC1-4AB9-4F821B91B2CD}"/>
              </a:ext>
            </a:extLst>
          </p:cNvPr>
          <p:cNvSpPr>
            <a:spLocks noGrp="1"/>
          </p:cNvSpPr>
          <p:nvPr>
            <p:ph type="sldNum" sz="quarter" idx="5"/>
          </p:nvPr>
        </p:nvSpPr>
        <p:spPr/>
        <p:txBody>
          <a:bodyPr/>
          <a:lstStyle/>
          <a:p>
            <a:fld id="{E92492A6-7681-45E5-98AA-46E80F373C13}" type="slidenum">
              <a:rPr lang="th-TH" smtClean="0"/>
              <a:t>27</a:t>
            </a:fld>
            <a:endParaRPr lang="th-TH"/>
          </a:p>
        </p:txBody>
      </p:sp>
    </p:spTree>
    <p:extLst>
      <p:ext uri="{BB962C8B-B14F-4D97-AF65-F5344CB8AC3E}">
        <p14:creationId xmlns:p14="http://schemas.microsoft.com/office/powerpoint/2010/main" val="1952256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7C5988-669C-AC9A-1D74-223C63C2B13B}"/>
            </a:ext>
          </a:extLst>
        </p:cNvPr>
        <p:cNvGrpSpPr/>
        <p:nvPr/>
      </p:nvGrpSpPr>
      <p:grpSpPr>
        <a:xfrm>
          <a:off x="0" y="0"/>
          <a:ext cx="0" cy="0"/>
          <a:chOff x="0" y="0"/>
          <a:chExt cx="0" cy="0"/>
        </a:xfrm>
      </p:grpSpPr>
      <p:sp>
        <p:nvSpPr>
          <p:cNvPr id="2" name="ตัวแทนรูปบนสไลด์ 1">
            <a:extLst>
              <a:ext uri="{FF2B5EF4-FFF2-40B4-BE49-F238E27FC236}">
                <a16:creationId xmlns:a16="http://schemas.microsoft.com/office/drawing/2014/main" id="{E60A09EC-7A6A-71D2-374D-0382221544BF}"/>
              </a:ext>
            </a:extLst>
          </p:cNvPr>
          <p:cNvSpPr>
            <a:spLocks noGrp="1" noRot="1" noChangeAspect="1"/>
          </p:cNvSpPr>
          <p:nvPr>
            <p:ph type="sldImg"/>
          </p:nvPr>
        </p:nvSpPr>
        <p:spPr/>
      </p:sp>
      <p:sp>
        <p:nvSpPr>
          <p:cNvPr id="3" name="ตัวแทนบันทึกย่อ 2">
            <a:extLst>
              <a:ext uri="{FF2B5EF4-FFF2-40B4-BE49-F238E27FC236}">
                <a16:creationId xmlns:a16="http://schemas.microsoft.com/office/drawing/2014/main" id="{1FD80B1B-45BC-F763-6506-1436F153FBC3}"/>
              </a:ext>
            </a:extLst>
          </p:cNvPr>
          <p:cNvSpPr>
            <a:spLocks noGrp="1"/>
          </p:cNvSpPr>
          <p:nvPr>
            <p:ph type="body" idx="1"/>
          </p:nvPr>
        </p:nvSpPr>
        <p:spPr/>
        <p:txBody>
          <a:bodyPr/>
          <a:lstStyle/>
          <a:p>
            <a:endParaRPr lang="th-TH" dirty="0"/>
          </a:p>
        </p:txBody>
      </p:sp>
      <p:sp>
        <p:nvSpPr>
          <p:cNvPr id="4" name="ตัวแทนหมายเลขสไลด์ 3">
            <a:extLst>
              <a:ext uri="{FF2B5EF4-FFF2-40B4-BE49-F238E27FC236}">
                <a16:creationId xmlns:a16="http://schemas.microsoft.com/office/drawing/2014/main" id="{58DFBED5-7EF9-1EC6-5158-03A0F865D5C4}"/>
              </a:ext>
            </a:extLst>
          </p:cNvPr>
          <p:cNvSpPr>
            <a:spLocks noGrp="1"/>
          </p:cNvSpPr>
          <p:nvPr>
            <p:ph type="sldNum" sz="quarter" idx="5"/>
          </p:nvPr>
        </p:nvSpPr>
        <p:spPr/>
        <p:txBody>
          <a:bodyPr/>
          <a:lstStyle/>
          <a:p>
            <a:fld id="{E92492A6-7681-45E5-98AA-46E80F373C13}" type="slidenum">
              <a:rPr lang="th-TH" smtClean="0"/>
              <a:t>28</a:t>
            </a:fld>
            <a:endParaRPr lang="th-TH"/>
          </a:p>
        </p:txBody>
      </p:sp>
    </p:spTree>
    <p:extLst>
      <p:ext uri="{BB962C8B-B14F-4D97-AF65-F5344CB8AC3E}">
        <p14:creationId xmlns:p14="http://schemas.microsoft.com/office/powerpoint/2010/main" val="3501366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0ABD8E-CCC8-C4AF-37D3-DF7549A9A4F4}"/>
            </a:ext>
          </a:extLst>
        </p:cNvPr>
        <p:cNvGrpSpPr/>
        <p:nvPr/>
      </p:nvGrpSpPr>
      <p:grpSpPr>
        <a:xfrm>
          <a:off x="0" y="0"/>
          <a:ext cx="0" cy="0"/>
          <a:chOff x="0" y="0"/>
          <a:chExt cx="0" cy="0"/>
        </a:xfrm>
      </p:grpSpPr>
      <p:sp>
        <p:nvSpPr>
          <p:cNvPr id="2" name="ตัวแทนรูปบนสไลด์ 1">
            <a:extLst>
              <a:ext uri="{FF2B5EF4-FFF2-40B4-BE49-F238E27FC236}">
                <a16:creationId xmlns:a16="http://schemas.microsoft.com/office/drawing/2014/main" id="{E4B555EF-FCA0-2926-7390-0743D9A4AA5C}"/>
              </a:ext>
            </a:extLst>
          </p:cNvPr>
          <p:cNvSpPr>
            <a:spLocks noGrp="1" noRot="1" noChangeAspect="1"/>
          </p:cNvSpPr>
          <p:nvPr>
            <p:ph type="sldImg"/>
          </p:nvPr>
        </p:nvSpPr>
        <p:spPr/>
      </p:sp>
      <p:sp>
        <p:nvSpPr>
          <p:cNvPr id="3" name="ตัวแทนบันทึกย่อ 2">
            <a:extLst>
              <a:ext uri="{FF2B5EF4-FFF2-40B4-BE49-F238E27FC236}">
                <a16:creationId xmlns:a16="http://schemas.microsoft.com/office/drawing/2014/main" id="{349268FB-9A81-6475-8C1B-92218EDD9277}"/>
              </a:ext>
            </a:extLst>
          </p:cNvPr>
          <p:cNvSpPr>
            <a:spLocks noGrp="1"/>
          </p:cNvSpPr>
          <p:nvPr>
            <p:ph type="body" idx="1"/>
          </p:nvPr>
        </p:nvSpPr>
        <p:spPr/>
        <p:txBody>
          <a:bodyPr/>
          <a:lstStyle/>
          <a:p>
            <a:endParaRPr lang="th-TH" dirty="0"/>
          </a:p>
        </p:txBody>
      </p:sp>
      <p:sp>
        <p:nvSpPr>
          <p:cNvPr id="4" name="ตัวแทนหมายเลขสไลด์ 3">
            <a:extLst>
              <a:ext uri="{FF2B5EF4-FFF2-40B4-BE49-F238E27FC236}">
                <a16:creationId xmlns:a16="http://schemas.microsoft.com/office/drawing/2014/main" id="{D93FB62D-6BA5-317B-4852-5B77296873F5}"/>
              </a:ext>
            </a:extLst>
          </p:cNvPr>
          <p:cNvSpPr>
            <a:spLocks noGrp="1"/>
          </p:cNvSpPr>
          <p:nvPr>
            <p:ph type="sldNum" sz="quarter" idx="5"/>
          </p:nvPr>
        </p:nvSpPr>
        <p:spPr/>
        <p:txBody>
          <a:bodyPr/>
          <a:lstStyle/>
          <a:p>
            <a:fld id="{E92492A6-7681-45E5-98AA-46E80F373C13}" type="slidenum">
              <a:rPr lang="th-TH" smtClean="0"/>
              <a:t>3</a:t>
            </a:fld>
            <a:endParaRPr lang="th-TH"/>
          </a:p>
        </p:txBody>
      </p:sp>
    </p:spTree>
    <p:extLst>
      <p:ext uri="{BB962C8B-B14F-4D97-AF65-F5344CB8AC3E}">
        <p14:creationId xmlns:p14="http://schemas.microsoft.com/office/powerpoint/2010/main" val="10792944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3B6A18-EDC3-A514-B3A6-8E494EEE99B1}"/>
            </a:ext>
          </a:extLst>
        </p:cNvPr>
        <p:cNvGrpSpPr/>
        <p:nvPr/>
      </p:nvGrpSpPr>
      <p:grpSpPr>
        <a:xfrm>
          <a:off x="0" y="0"/>
          <a:ext cx="0" cy="0"/>
          <a:chOff x="0" y="0"/>
          <a:chExt cx="0" cy="0"/>
        </a:xfrm>
      </p:grpSpPr>
      <p:sp>
        <p:nvSpPr>
          <p:cNvPr id="2" name="ตัวแทนรูปบนสไลด์ 1">
            <a:extLst>
              <a:ext uri="{FF2B5EF4-FFF2-40B4-BE49-F238E27FC236}">
                <a16:creationId xmlns:a16="http://schemas.microsoft.com/office/drawing/2014/main" id="{1EC37253-3E10-A35C-CC9C-9CB9B3E101B2}"/>
              </a:ext>
            </a:extLst>
          </p:cNvPr>
          <p:cNvSpPr>
            <a:spLocks noGrp="1" noRot="1" noChangeAspect="1"/>
          </p:cNvSpPr>
          <p:nvPr>
            <p:ph type="sldImg"/>
          </p:nvPr>
        </p:nvSpPr>
        <p:spPr/>
      </p:sp>
      <p:sp>
        <p:nvSpPr>
          <p:cNvPr id="3" name="ตัวแทนบันทึกย่อ 2">
            <a:extLst>
              <a:ext uri="{FF2B5EF4-FFF2-40B4-BE49-F238E27FC236}">
                <a16:creationId xmlns:a16="http://schemas.microsoft.com/office/drawing/2014/main" id="{2B3DD0F5-8A46-7444-7E1D-CC2ADA5DFCCE}"/>
              </a:ext>
            </a:extLst>
          </p:cNvPr>
          <p:cNvSpPr>
            <a:spLocks noGrp="1"/>
          </p:cNvSpPr>
          <p:nvPr>
            <p:ph type="body" idx="1"/>
          </p:nvPr>
        </p:nvSpPr>
        <p:spPr/>
        <p:txBody>
          <a:bodyPr/>
          <a:lstStyle/>
          <a:p>
            <a:endParaRPr lang="th-TH" dirty="0"/>
          </a:p>
        </p:txBody>
      </p:sp>
      <p:sp>
        <p:nvSpPr>
          <p:cNvPr id="4" name="ตัวแทนหมายเลขสไลด์ 3">
            <a:extLst>
              <a:ext uri="{FF2B5EF4-FFF2-40B4-BE49-F238E27FC236}">
                <a16:creationId xmlns:a16="http://schemas.microsoft.com/office/drawing/2014/main" id="{8250B09B-FFD0-0530-3ACE-43A50292B2B7}"/>
              </a:ext>
            </a:extLst>
          </p:cNvPr>
          <p:cNvSpPr>
            <a:spLocks noGrp="1"/>
          </p:cNvSpPr>
          <p:nvPr>
            <p:ph type="sldNum" sz="quarter" idx="5"/>
          </p:nvPr>
        </p:nvSpPr>
        <p:spPr/>
        <p:txBody>
          <a:bodyPr/>
          <a:lstStyle/>
          <a:p>
            <a:fld id="{E92492A6-7681-45E5-98AA-46E80F373C13}" type="slidenum">
              <a:rPr lang="th-TH" smtClean="0"/>
              <a:t>4</a:t>
            </a:fld>
            <a:endParaRPr lang="th-TH"/>
          </a:p>
        </p:txBody>
      </p:sp>
    </p:spTree>
    <p:extLst>
      <p:ext uri="{BB962C8B-B14F-4D97-AF65-F5344CB8AC3E}">
        <p14:creationId xmlns:p14="http://schemas.microsoft.com/office/powerpoint/2010/main" val="5847781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770785-D698-DFD9-FF9B-FC07D355AF94}"/>
            </a:ext>
          </a:extLst>
        </p:cNvPr>
        <p:cNvGrpSpPr/>
        <p:nvPr/>
      </p:nvGrpSpPr>
      <p:grpSpPr>
        <a:xfrm>
          <a:off x="0" y="0"/>
          <a:ext cx="0" cy="0"/>
          <a:chOff x="0" y="0"/>
          <a:chExt cx="0" cy="0"/>
        </a:xfrm>
      </p:grpSpPr>
      <p:sp>
        <p:nvSpPr>
          <p:cNvPr id="2" name="ตัวแทนรูปบนสไลด์ 1">
            <a:extLst>
              <a:ext uri="{FF2B5EF4-FFF2-40B4-BE49-F238E27FC236}">
                <a16:creationId xmlns:a16="http://schemas.microsoft.com/office/drawing/2014/main" id="{60C77E9A-3E17-8084-B53B-758EB01AA75C}"/>
              </a:ext>
            </a:extLst>
          </p:cNvPr>
          <p:cNvSpPr>
            <a:spLocks noGrp="1" noRot="1" noChangeAspect="1"/>
          </p:cNvSpPr>
          <p:nvPr>
            <p:ph type="sldImg"/>
          </p:nvPr>
        </p:nvSpPr>
        <p:spPr/>
      </p:sp>
      <p:sp>
        <p:nvSpPr>
          <p:cNvPr id="3" name="ตัวแทนบันทึกย่อ 2">
            <a:extLst>
              <a:ext uri="{FF2B5EF4-FFF2-40B4-BE49-F238E27FC236}">
                <a16:creationId xmlns:a16="http://schemas.microsoft.com/office/drawing/2014/main" id="{CB3BFAF8-64AF-E31F-5E88-2C9C1CA24EBC}"/>
              </a:ext>
            </a:extLst>
          </p:cNvPr>
          <p:cNvSpPr>
            <a:spLocks noGrp="1"/>
          </p:cNvSpPr>
          <p:nvPr>
            <p:ph type="body" idx="1"/>
          </p:nvPr>
        </p:nvSpPr>
        <p:spPr/>
        <p:txBody>
          <a:bodyPr/>
          <a:lstStyle/>
          <a:p>
            <a:endParaRPr lang="th-TH" dirty="0"/>
          </a:p>
        </p:txBody>
      </p:sp>
      <p:sp>
        <p:nvSpPr>
          <p:cNvPr id="4" name="ตัวแทนหมายเลขสไลด์ 3">
            <a:extLst>
              <a:ext uri="{FF2B5EF4-FFF2-40B4-BE49-F238E27FC236}">
                <a16:creationId xmlns:a16="http://schemas.microsoft.com/office/drawing/2014/main" id="{9BAAA012-41C2-E390-ABC8-A0BE4A103B86}"/>
              </a:ext>
            </a:extLst>
          </p:cNvPr>
          <p:cNvSpPr>
            <a:spLocks noGrp="1"/>
          </p:cNvSpPr>
          <p:nvPr>
            <p:ph type="sldNum" sz="quarter" idx="5"/>
          </p:nvPr>
        </p:nvSpPr>
        <p:spPr/>
        <p:txBody>
          <a:bodyPr/>
          <a:lstStyle/>
          <a:p>
            <a:fld id="{E92492A6-7681-45E5-98AA-46E80F373C13}" type="slidenum">
              <a:rPr lang="th-TH" smtClean="0"/>
              <a:t>5</a:t>
            </a:fld>
            <a:endParaRPr lang="th-TH"/>
          </a:p>
        </p:txBody>
      </p:sp>
    </p:spTree>
    <p:extLst>
      <p:ext uri="{BB962C8B-B14F-4D97-AF65-F5344CB8AC3E}">
        <p14:creationId xmlns:p14="http://schemas.microsoft.com/office/powerpoint/2010/main" val="11248835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D55473-26D6-82AD-F0A4-F00523B1003D}"/>
            </a:ext>
          </a:extLst>
        </p:cNvPr>
        <p:cNvGrpSpPr/>
        <p:nvPr/>
      </p:nvGrpSpPr>
      <p:grpSpPr>
        <a:xfrm>
          <a:off x="0" y="0"/>
          <a:ext cx="0" cy="0"/>
          <a:chOff x="0" y="0"/>
          <a:chExt cx="0" cy="0"/>
        </a:xfrm>
      </p:grpSpPr>
      <p:sp>
        <p:nvSpPr>
          <p:cNvPr id="2" name="ตัวแทนรูปบนสไลด์ 1">
            <a:extLst>
              <a:ext uri="{FF2B5EF4-FFF2-40B4-BE49-F238E27FC236}">
                <a16:creationId xmlns:a16="http://schemas.microsoft.com/office/drawing/2014/main" id="{8BD1D314-0E4E-23B2-FBA1-4F46E0A10724}"/>
              </a:ext>
            </a:extLst>
          </p:cNvPr>
          <p:cNvSpPr>
            <a:spLocks noGrp="1" noRot="1" noChangeAspect="1"/>
          </p:cNvSpPr>
          <p:nvPr>
            <p:ph type="sldImg"/>
          </p:nvPr>
        </p:nvSpPr>
        <p:spPr/>
      </p:sp>
      <p:sp>
        <p:nvSpPr>
          <p:cNvPr id="3" name="ตัวแทนบันทึกย่อ 2">
            <a:extLst>
              <a:ext uri="{FF2B5EF4-FFF2-40B4-BE49-F238E27FC236}">
                <a16:creationId xmlns:a16="http://schemas.microsoft.com/office/drawing/2014/main" id="{A868F4D1-1247-F6C8-24BE-AA153E523CEE}"/>
              </a:ext>
            </a:extLst>
          </p:cNvPr>
          <p:cNvSpPr>
            <a:spLocks noGrp="1"/>
          </p:cNvSpPr>
          <p:nvPr>
            <p:ph type="body" idx="1"/>
          </p:nvPr>
        </p:nvSpPr>
        <p:spPr/>
        <p:txBody>
          <a:bodyPr/>
          <a:lstStyle/>
          <a:p>
            <a:endParaRPr lang="th-TH" dirty="0"/>
          </a:p>
        </p:txBody>
      </p:sp>
      <p:sp>
        <p:nvSpPr>
          <p:cNvPr id="4" name="ตัวแทนหมายเลขสไลด์ 3">
            <a:extLst>
              <a:ext uri="{FF2B5EF4-FFF2-40B4-BE49-F238E27FC236}">
                <a16:creationId xmlns:a16="http://schemas.microsoft.com/office/drawing/2014/main" id="{C4C6C334-A8B5-CDEB-B556-8C5CA392164F}"/>
              </a:ext>
            </a:extLst>
          </p:cNvPr>
          <p:cNvSpPr>
            <a:spLocks noGrp="1"/>
          </p:cNvSpPr>
          <p:nvPr>
            <p:ph type="sldNum" sz="quarter" idx="5"/>
          </p:nvPr>
        </p:nvSpPr>
        <p:spPr/>
        <p:txBody>
          <a:bodyPr/>
          <a:lstStyle/>
          <a:p>
            <a:fld id="{E92492A6-7681-45E5-98AA-46E80F373C13}" type="slidenum">
              <a:rPr lang="th-TH" smtClean="0"/>
              <a:t>6</a:t>
            </a:fld>
            <a:endParaRPr lang="th-TH"/>
          </a:p>
        </p:txBody>
      </p:sp>
    </p:spTree>
    <p:extLst>
      <p:ext uri="{BB962C8B-B14F-4D97-AF65-F5344CB8AC3E}">
        <p14:creationId xmlns:p14="http://schemas.microsoft.com/office/powerpoint/2010/main" val="17465972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5EB28D-8622-A45E-6CF2-2BBDC3D043F2}"/>
            </a:ext>
          </a:extLst>
        </p:cNvPr>
        <p:cNvGrpSpPr/>
        <p:nvPr/>
      </p:nvGrpSpPr>
      <p:grpSpPr>
        <a:xfrm>
          <a:off x="0" y="0"/>
          <a:ext cx="0" cy="0"/>
          <a:chOff x="0" y="0"/>
          <a:chExt cx="0" cy="0"/>
        </a:xfrm>
      </p:grpSpPr>
      <p:sp>
        <p:nvSpPr>
          <p:cNvPr id="2" name="ตัวแทนรูปบนสไลด์ 1">
            <a:extLst>
              <a:ext uri="{FF2B5EF4-FFF2-40B4-BE49-F238E27FC236}">
                <a16:creationId xmlns:a16="http://schemas.microsoft.com/office/drawing/2014/main" id="{A48A6FAB-62E8-6053-1A53-5F2E456D8A2B}"/>
              </a:ext>
            </a:extLst>
          </p:cNvPr>
          <p:cNvSpPr>
            <a:spLocks noGrp="1" noRot="1" noChangeAspect="1"/>
          </p:cNvSpPr>
          <p:nvPr>
            <p:ph type="sldImg"/>
          </p:nvPr>
        </p:nvSpPr>
        <p:spPr/>
      </p:sp>
      <p:sp>
        <p:nvSpPr>
          <p:cNvPr id="3" name="ตัวแทนบันทึกย่อ 2">
            <a:extLst>
              <a:ext uri="{FF2B5EF4-FFF2-40B4-BE49-F238E27FC236}">
                <a16:creationId xmlns:a16="http://schemas.microsoft.com/office/drawing/2014/main" id="{5D53B0B2-5E05-218E-D67A-A41B374EB717}"/>
              </a:ext>
            </a:extLst>
          </p:cNvPr>
          <p:cNvSpPr>
            <a:spLocks noGrp="1"/>
          </p:cNvSpPr>
          <p:nvPr>
            <p:ph type="body" idx="1"/>
          </p:nvPr>
        </p:nvSpPr>
        <p:spPr/>
        <p:txBody>
          <a:bodyPr/>
          <a:lstStyle/>
          <a:p>
            <a:r>
              <a:rPr lang="en-US" dirty="0"/>
              <a:t>This protective effect is thought </a:t>
            </a:r>
            <a:r>
              <a:rPr lang="en-US" dirty="0" err="1"/>
              <a:t>toresult</a:t>
            </a:r>
            <a:r>
              <a:rPr lang="en-US" dirty="0"/>
              <a:t> from coating of the free hydroxyl groups by plasma proteins</a:t>
            </a:r>
            <a:endParaRPr lang="th-TH" dirty="0"/>
          </a:p>
        </p:txBody>
      </p:sp>
      <p:sp>
        <p:nvSpPr>
          <p:cNvPr id="4" name="ตัวแทนหมายเลขสไลด์ 3">
            <a:extLst>
              <a:ext uri="{FF2B5EF4-FFF2-40B4-BE49-F238E27FC236}">
                <a16:creationId xmlns:a16="http://schemas.microsoft.com/office/drawing/2014/main" id="{132B633C-19D5-F21D-8159-EECE1D4D7338}"/>
              </a:ext>
            </a:extLst>
          </p:cNvPr>
          <p:cNvSpPr>
            <a:spLocks noGrp="1"/>
          </p:cNvSpPr>
          <p:nvPr>
            <p:ph type="sldNum" sz="quarter" idx="5"/>
          </p:nvPr>
        </p:nvSpPr>
        <p:spPr/>
        <p:txBody>
          <a:bodyPr/>
          <a:lstStyle/>
          <a:p>
            <a:fld id="{E92492A6-7681-45E5-98AA-46E80F373C13}" type="slidenum">
              <a:rPr lang="th-TH" smtClean="0"/>
              <a:t>7</a:t>
            </a:fld>
            <a:endParaRPr lang="th-TH"/>
          </a:p>
        </p:txBody>
      </p:sp>
    </p:spTree>
    <p:extLst>
      <p:ext uri="{BB962C8B-B14F-4D97-AF65-F5344CB8AC3E}">
        <p14:creationId xmlns:p14="http://schemas.microsoft.com/office/powerpoint/2010/main" val="5909667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9AAA17-A459-BEDA-089A-B417C8728CD4}"/>
            </a:ext>
          </a:extLst>
        </p:cNvPr>
        <p:cNvGrpSpPr/>
        <p:nvPr/>
      </p:nvGrpSpPr>
      <p:grpSpPr>
        <a:xfrm>
          <a:off x="0" y="0"/>
          <a:ext cx="0" cy="0"/>
          <a:chOff x="0" y="0"/>
          <a:chExt cx="0" cy="0"/>
        </a:xfrm>
      </p:grpSpPr>
      <p:sp>
        <p:nvSpPr>
          <p:cNvPr id="2" name="ตัวแทนรูปบนสไลด์ 1">
            <a:extLst>
              <a:ext uri="{FF2B5EF4-FFF2-40B4-BE49-F238E27FC236}">
                <a16:creationId xmlns:a16="http://schemas.microsoft.com/office/drawing/2014/main" id="{4438EE72-A3AA-C567-A99C-2BF46BCF317B}"/>
              </a:ext>
            </a:extLst>
          </p:cNvPr>
          <p:cNvSpPr>
            <a:spLocks noGrp="1" noRot="1" noChangeAspect="1"/>
          </p:cNvSpPr>
          <p:nvPr>
            <p:ph type="sldImg"/>
          </p:nvPr>
        </p:nvSpPr>
        <p:spPr/>
      </p:sp>
      <p:sp>
        <p:nvSpPr>
          <p:cNvPr id="3" name="ตัวแทนบันทึกย่อ 2">
            <a:extLst>
              <a:ext uri="{FF2B5EF4-FFF2-40B4-BE49-F238E27FC236}">
                <a16:creationId xmlns:a16="http://schemas.microsoft.com/office/drawing/2014/main" id="{26F91B18-F983-66C9-A028-6996AFC9DD5C}"/>
              </a:ext>
            </a:extLst>
          </p:cNvPr>
          <p:cNvSpPr>
            <a:spLocks noGrp="1"/>
          </p:cNvSpPr>
          <p:nvPr>
            <p:ph type="body" idx="1"/>
          </p:nvPr>
        </p:nvSpPr>
        <p:spPr/>
        <p:txBody>
          <a:bodyPr/>
          <a:lstStyle/>
          <a:p>
            <a:endParaRPr lang="th-TH" dirty="0"/>
          </a:p>
        </p:txBody>
      </p:sp>
      <p:sp>
        <p:nvSpPr>
          <p:cNvPr id="4" name="ตัวแทนหมายเลขสไลด์ 3">
            <a:extLst>
              <a:ext uri="{FF2B5EF4-FFF2-40B4-BE49-F238E27FC236}">
                <a16:creationId xmlns:a16="http://schemas.microsoft.com/office/drawing/2014/main" id="{A70AA70D-5B39-EB58-382E-9E3F5E39C780}"/>
              </a:ext>
            </a:extLst>
          </p:cNvPr>
          <p:cNvSpPr>
            <a:spLocks noGrp="1"/>
          </p:cNvSpPr>
          <p:nvPr>
            <p:ph type="sldNum" sz="quarter" idx="5"/>
          </p:nvPr>
        </p:nvSpPr>
        <p:spPr/>
        <p:txBody>
          <a:bodyPr/>
          <a:lstStyle/>
          <a:p>
            <a:fld id="{E92492A6-7681-45E5-98AA-46E80F373C13}" type="slidenum">
              <a:rPr lang="th-TH" smtClean="0"/>
              <a:t>8</a:t>
            </a:fld>
            <a:endParaRPr lang="th-TH"/>
          </a:p>
        </p:txBody>
      </p:sp>
    </p:spTree>
    <p:extLst>
      <p:ext uri="{BB962C8B-B14F-4D97-AF65-F5344CB8AC3E}">
        <p14:creationId xmlns:p14="http://schemas.microsoft.com/office/powerpoint/2010/main" val="38713156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ADFC7D-475D-2882-8913-9EF2EE433123}"/>
            </a:ext>
          </a:extLst>
        </p:cNvPr>
        <p:cNvGrpSpPr/>
        <p:nvPr/>
      </p:nvGrpSpPr>
      <p:grpSpPr>
        <a:xfrm>
          <a:off x="0" y="0"/>
          <a:ext cx="0" cy="0"/>
          <a:chOff x="0" y="0"/>
          <a:chExt cx="0" cy="0"/>
        </a:xfrm>
      </p:grpSpPr>
      <p:sp>
        <p:nvSpPr>
          <p:cNvPr id="2" name="ตัวแทนรูปบนสไลด์ 1">
            <a:extLst>
              <a:ext uri="{FF2B5EF4-FFF2-40B4-BE49-F238E27FC236}">
                <a16:creationId xmlns:a16="http://schemas.microsoft.com/office/drawing/2014/main" id="{64605D99-DA42-91EC-F17A-F88917E56179}"/>
              </a:ext>
            </a:extLst>
          </p:cNvPr>
          <p:cNvSpPr>
            <a:spLocks noGrp="1" noRot="1" noChangeAspect="1"/>
          </p:cNvSpPr>
          <p:nvPr>
            <p:ph type="sldImg"/>
          </p:nvPr>
        </p:nvSpPr>
        <p:spPr/>
      </p:sp>
      <p:sp>
        <p:nvSpPr>
          <p:cNvPr id="3" name="ตัวแทนบันทึกย่อ 2">
            <a:extLst>
              <a:ext uri="{FF2B5EF4-FFF2-40B4-BE49-F238E27FC236}">
                <a16:creationId xmlns:a16="http://schemas.microsoft.com/office/drawing/2014/main" id="{E220C4ED-85B4-D0BB-5C21-8B63C06C1942}"/>
              </a:ext>
            </a:extLst>
          </p:cNvPr>
          <p:cNvSpPr>
            <a:spLocks noGrp="1"/>
          </p:cNvSpPr>
          <p:nvPr>
            <p:ph type="body" idx="1"/>
          </p:nvPr>
        </p:nvSpPr>
        <p:spPr/>
        <p:txBody>
          <a:bodyPr/>
          <a:lstStyle/>
          <a:p>
            <a:endParaRPr lang="th-TH" dirty="0"/>
          </a:p>
        </p:txBody>
      </p:sp>
      <p:sp>
        <p:nvSpPr>
          <p:cNvPr id="4" name="ตัวแทนหมายเลขสไลด์ 3">
            <a:extLst>
              <a:ext uri="{FF2B5EF4-FFF2-40B4-BE49-F238E27FC236}">
                <a16:creationId xmlns:a16="http://schemas.microsoft.com/office/drawing/2014/main" id="{1E00D5FC-DA3B-9F59-571D-58FA4769448A}"/>
              </a:ext>
            </a:extLst>
          </p:cNvPr>
          <p:cNvSpPr>
            <a:spLocks noGrp="1"/>
          </p:cNvSpPr>
          <p:nvPr>
            <p:ph type="sldNum" sz="quarter" idx="5"/>
          </p:nvPr>
        </p:nvSpPr>
        <p:spPr/>
        <p:txBody>
          <a:bodyPr/>
          <a:lstStyle/>
          <a:p>
            <a:fld id="{E92492A6-7681-45E5-98AA-46E80F373C13}" type="slidenum">
              <a:rPr lang="th-TH" smtClean="0"/>
              <a:t>9</a:t>
            </a:fld>
            <a:endParaRPr lang="th-TH"/>
          </a:p>
        </p:txBody>
      </p:sp>
    </p:spTree>
    <p:extLst>
      <p:ext uri="{BB962C8B-B14F-4D97-AF65-F5344CB8AC3E}">
        <p14:creationId xmlns:p14="http://schemas.microsoft.com/office/powerpoint/2010/main" val="29642240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สไลด์ชื่อเรื่อง">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D541816A-4F50-0B7F-D642-A106A981DB69}"/>
              </a:ext>
            </a:extLst>
          </p:cNvPr>
          <p:cNvSpPr>
            <a:spLocks noGrp="1"/>
          </p:cNvSpPr>
          <p:nvPr>
            <p:ph type="ctrTitle"/>
          </p:nvPr>
        </p:nvSpPr>
        <p:spPr>
          <a:xfrm>
            <a:off x="1524000" y="1122363"/>
            <a:ext cx="9144000" cy="2387600"/>
          </a:xfrm>
        </p:spPr>
        <p:txBody>
          <a:bodyPr anchor="b"/>
          <a:lstStyle>
            <a:lvl1pPr algn="ctr">
              <a:defRPr sz="6000"/>
            </a:lvl1pPr>
          </a:lstStyle>
          <a:p>
            <a:r>
              <a:rPr lang="th-TH"/>
              <a:t>คลิกเพื่อแก้ไขสไตล์ชื่อเรื่องต้นแบบ</a:t>
            </a:r>
          </a:p>
        </p:txBody>
      </p:sp>
      <p:sp>
        <p:nvSpPr>
          <p:cNvPr id="3" name="ชื่อเรื่องรอง 2">
            <a:extLst>
              <a:ext uri="{FF2B5EF4-FFF2-40B4-BE49-F238E27FC236}">
                <a16:creationId xmlns:a16="http://schemas.microsoft.com/office/drawing/2014/main" id="{2AC07851-A614-509E-9A71-21605EE3F3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h-TH"/>
              <a:t>คลิกเพื่อแก้ไขสไตล์ชื่อเรื่องรองต้นแบบ</a:t>
            </a:r>
          </a:p>
        </p:txBody>
      </p:sp>
      <p:sp>
        <p:nvSpPr>
          <p:cNvPr id="4" name="ตัวแทนวันที่ 3">
            <a:extLst>
              <a:ext uri="{FF2B5EF4-FFF2-40B4-BE49-F238E27FC236}">
                <a16:creationId xmlns:a16="http://schemas.microsoft.com/office/drawing/2014/main" id="{69C4CD1B-D914-A59E-7EFF-5BE4975D3294}"/>
              </a:ext>
            </a:extLst>
          </p:cNvPr>
          <p:cNvSpPr>
            <a:spLocks noGrp="1"/>
          </p:cNvSpPr>
          <p:nvPr>
            <p:ph type="dt" sz="half" idx="10"/>
          </p:nvPr>
        </p:nvSpPr>
        <p:spPr/>
        <p:txBody>
          <a:bodyPr/>
          <a:lstStyle/>
          <a:p>
            <a:fld id="{3778DAD7-36CC-44EB-B4B3-78C231BE56AD}" type="datetimeFigureOut">
              <a:rPr lang="th-TH" smtClean="0"/>
              <a:t>14/07/68</a:t>
            </a:fld>
            <a:endParaRPr lang="th-TH"/>
          </a:p>
        </p:txBody>
      </p:sp>
      <p:sp>
        <p:nvSpPr>
          <p:cNvPr id="5" name="ตัวแทนท้ายกระดาษ 4">
            <a:extLst>
              <a:ext uri="{FF2B5EF4-FFF2-40B4-BE49-F238E27FC236}">
                <a16:creationId xmlns:a16="http://schemas.microsoft.com/office/drawing/2014/main" id="{CBA3BAD8-9680-F770-C917-1164C1C32F6B}"/>
              </a:ext>
            </a:extLst>
          </p:cNvPr>
          <p:cNvSpPr>
            <a:spLocks noGrp="1"/>
          </p:cNvSpPr>
          <p:nvPr>
            <p:ph type="ftr" sz="quarter" idx="11"/>
          </p:nvPr>
        </p:nvSpPr>
        <p:spPr/>
        <p:txBody>
          <a:bodyPr/>
          <a:lstStyle/>
          <a:p>
            <a:endParaRPr lang="th-TH"/>
          </a:p>
        </p:txBody>
      </p:sp>
      <p:sp>
        <p:nvSpPr>
          <p:cNvPr id="6" name="ตัวแทนหมายเลขสไลด์ 5">
            <a:extLst>
              <a:ext uri="{FF2B5EF4-FFF2-40B4-BE49-F238E27FC236}">
                <a16:creationId xmlns:a16="http://schemas.microsoft.com/office/drawing/2014/main" id="{FCCA6D31-975F-868D-7E4F-09BC1209C3BF}"/>
              </a:ext>
            </a:extLst>
          </p:cNvPr>
          <p:cNvSpPr>
            <a:spLocks noGrp="1"/>
          </p:cNvSpPr>
          <p:nvPr>
            <p:ph type="sldNum" sz="quarter" idx="12"/>
          </p:nvPr>
        </p:nvSpPr>
        <p:spPr/>
        <p:txBody>
          <a:bodyPr/>
          <a:lstStyle/>
          <a:p>
            <a:fld id="{3313CE06-C6A3-421B-A5DE-48247DF1C939}" type="slidenum">
              <a:rPr lang="th-TH" smtClean="0"/>
              <a:t>‹#›</a:t>
            </a:fld>
            <a:endParaRPr lang="th-TH"/>
          </a:p>
        </p:txBody>
      </p:sp>
    </p:spTree>
    <p:extLst>
      <p:ext uri="{BB962C8B-B14F-4D97-AF65-F5344CB8AC3E}">
        <p14:creationId xmlns:p14="http://schemas.microsoft.com/office/powerpoint/2010/main" val="412764365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ชื่อเรื่องและข้อความแนวตั้ง">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CBF4A5F5-2B61-1FBE-0E5F-BC1E52A78451}"/>
              </a:ext>
            </a:extLst>
          </p:cNvPr>
          <p:cNvSpPr>
            <a:spLocks noGrp="1"/>
          </p:cNvSpPr>
          <p:nvPr>
            <p:ph type="title"/>
          </p:nvPr>
        </p:nvSpPr>
        <p:spPr/>
        <p:txBody>
          <a:bodyPr/>
          <a:lstStyle/>
          <a:p>
            <a:r>
              <a:rPr lang="th-TH"/>
              <a:t>คลิกเพื่อแก้ไขสไตล์ชื่อเรื่องต้นแบบ</a:t>
            </a:r>
          </a:p>
        </p:txBody>
      </p:sp>
      <p:sp>
        <p:nvSpPr>
          <p:cNvPr id="3" name="ตัวแทนข้อความแนวตั้ง 2">
            <a:extLst>
              <a:ext uri="{FF2B5EF4-FFF2-40B4-BE49-F238E27FC236}">
                <a16:creationId xmlns:a16="http://schemas.microsoft.com/office/drawing/2014/main" id="{EBF5DA81-BB7B-0EBE-6EC2-5479511BFC92}"/>
              </a:ext>
            </a:extLst>
          </p:cNvPr>
          <p:cNvSpPr>
            <a:spLocks noGrp="1"/>
          </p:cNvSpPr>
          <p:nvPr>
            <p:ph type="body" orient="vert" idx="1"/>
          </p:nvPr>
        </p:nvSpPr>
        <p:spPr/>
        <p:txBody>
          <a:bodyPr vert="eaVert"/>
          <a:lstStyle/>
          <a:p>
            <a:pPr lvl="0"/>
            <a:r>
              <a:rPr lang="th-TH"/>
              <a:t>คลิกเพื่อแก้ไขสไตล์ของข้อความต้นแบบ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4" name="ตัวแทนวันที่ 3">
            <a:extLst>
              <a:ext uri="{FF2B5EF4-FFF2-40B4-BE49-F238E27FC236}">
                <a16:creationId xmlns:a16="http://schemas.microsoft.com/office/drawing/2014/main" id="{3ACC4D5C-8224-927F-8161-711548BD8658}"/>
              </a:ext>
            </a:extLst>
          </p:cNvPr>
          <p:cNvSpPr>
            <a:spLocks noGrp="1"/>
          </p:cNvSpPr>
          <p:nvPr>
            <p:ph type="dt" sz="half" idx="10"/>
          </p:nvPr>
        </p:nvSpPr>
        <p:spPr/>
        <p:txBody>
          <a:bodyPr/>
          <a:lstStyle/>
          <a:p>
            <a:fld id="{3778DAD7-36CC-44EB-B4B3-78C231BE56AD}" type="datetimeFigureOut">
              <a:rPr lang="th-TH" smtClean="0"/>
              <a:t>14/07/68</a:t>
            </a:fld>
            <a:endParaRPr lang="th-TH"/>
          </a:p>
        </p:txBody>
      </p:sp>
      <p:sp>
        <p:nvSpPr>
          <p:cNvPr id="5" name="ตัวแทนท้ายกระดาษ 4">
            <a:extLst>
              <a:ext uri="{FF2B5EF4-FFF2-40B4-BE49-F238E27FC236}">
                <a16:creationId xmlns:a16="http://schemas.microsoft.com/office/drawing/2014/main" id="{15B041D8-B5FE-0518-3EC5-B6EF5304B398}"/>
              </a:ext>
            </a:extLst>
          </p:cNvPr>
          <p:cNvSpPr>
            <a:spLocks noGrp="1"/>
          </p:cNvSpPr>
          <p:nvPr>
            <p:ph type="ftr" sz="quarter" idx="11"/>
          </p:nvPr>
        </p:nvSpPr>
        <p:spPr/>
        <p:txBody>
          <a:bodyPr/>
          <a:lstStyle/>
          <a:p>
            <a:endParaRPr lang="th-TH"/>
          </a:p>
        </p:txBody>
      </p:sp>
      <p:sp>
        <p:nvSpPr>
          <p:cNvPr id="6" name="ตัวแทนหมายเลขสไลด์ 5">
            <a:extLst>
              <a:ext uri="{FF2B5EF4-FFF2-40B4-BE49-F238E27FC236}">
                <a16:creationId xmlns:a16="http://schemas.microsoft.com/office/drawing/2014/main" id="{01461008-8C1B-ABB7-3DA5-5C94C7134218}"/>
              </a:ext>
            </a:extLst>
          </p:cNvPr>
          <p:cNvSpPr>
            <a:spLocks noGrp="1"/>
          </p:cNvSpPr>
          <p:nvPr>
            <p:ph type="sldNum" sz="quarter" idx="12"/>
          </p:nvPr>
        </p:nvSpPr>
        <p:spPr/>
        <p:txBody>
          <a:bodyPr/>
          <a:lstStyle/>
          <a:p>
            <a:fld id="{3313CE06-C6A3-421B-A5DE-48247DF1C939}" type="slidenum">
              <a:rPr lang="th-TH" smtClean="0"/>
              <a:t>‹#›</a:t>
            </a:fld>
            <a:endParaRPr lang="th-TH"/>
          </a:p>
        </p:txBody>
      </p:sp>
    </p:spTree>
    <p:extLst>
      <p:ext uri="{BB962C8B-B14F-4D97-AF65-F5344CB8AC3E}">
        <p14:creationId xmlns:p14="http://schemas.microsoft.com/office/powerpoint/2010/main" val="13689682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ข้อความและชื่อเรื่องแนวตั้ง">
    <p:spTree>
      <p:nvGrpSpPr>
        <p:cNvPr id="1" name=""/>
        <p:cNvGrpSpPr/>
        <p:nvPr/>
      </p:nvGrpSpPr>
      <p:grpSpPr>
        <a:xfrm>
          <a:off x="0" y="0"/>
          <a:ext cx="0" cy="0"/>
          <a:chOff x="0" y="0"/>
          <a:chExt cx="0" cy="0"/>
        </a:xfrm>
      </p:grpSpPr>
      <p:sp>
        <p:nvSpPr>
          <p:cNvPr id="2" name="ชื่อเรื่องแนวตั้ง 1">
            <a:extLst>
              <a:ext uri="{FF2B5EF4-FFF2-40B4-BE49-F238E27FC236}">
                <a16:creationId xmlns:a16="http://schemas.microsoft.com/office/drawing/2014/main" id="{2A9AE3BC-AFDD-8339-56D3-3D06412C445D}"/>
              </a:ext>
            </a:extLst>
          </p:cNvPr>
          <p:cNvSpPr>
            <a:spLocks noGrp="1"/>
          </p:cNvSpPr>
          <p:nvPr>
            <p:ph type="title" orient="vert"/>
          </p:nvPr>
        </p:nvSpPr>
        <p:spPr>
          <a:xfrm>
            <a:off x="8724900" y="365125"/>
            <a:ext cx="2628900" cy="5811838"/>
          </a:xfrm>
        </p:spPr>
        <p:txBody>
          <a:bodyPr vert="eaVert"/>
          <a:lstStyle/>
          <a:p>
            <a:r>
              <a:rPr lang="th-TH"/>
              <a:t>คลิกเพื่อแก้ไขสไตล์ชื่อเรื่องต้นแบบ</a:t>
            </a:r>
          </a:p>
        </p:txBody>
      </p:sp>
      <p:sp>
        <p:nvSpPr>
          <p:cNvPr id="3" name="ตัวแทนข้อความแนวตั้ง 2">
            <a:extLst>
              <a:ext uri="{FF2B5EF4-FFF2-40B4-BE49-F238E27FC236}">
                <a16:creationId xmlns:a16="http://schemas.microsoft.com/office/drawing/2014/main" id="{3A63B617-4528-3E7B-DF15-C994B9E4D063}"/>
              </a:ext>
            </a:extLst>
          </p:cNvPr>
          <p:cNvSpPr>
            <a:spLocks noGrp="1"/>
          </p:cNvSpPr>
          <p:nvPr>
            <p:ph type="body" orient="vert" idx="1"/>
          </p:nvPr>
        </p:nvSpPr>
        <p:spPr>
          <a:xfrm>
            <a:off x="838200" y="365125"/>
            <a:ext cx="7734300" cy="5811838"/>
          </a:xfrm>
        </p:spPr>
        <p:txBody>
          <a:bodyPr vert="eaVert"/>
          <a:lstStyle/>
          <a:p>
            <a:pPr lvl="0"/>
            <a:r>
              <a:rPr lang="th-TH"/>
              <a:t>คลิกเพื่อแก้ไขสไตล์ของข้อความต้นแบบ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4" name="ตัวแทนวันที่ 3">
            <a:extLst>
              <a:ext uri="{FF2B5EF4-FFF2-40B4-BE49-F238E27FC236}">
                <a16:creationId xmlns:a16="http://schemas.microsoft.com/office/drawing/2014/main" id="{06A8F6E0-70EF-9683-CD34-560C19CB1A6D}"/>
              </a:ext>
            </a:extLst>
          </p:cNvPr>
          <p:cNvSpPr>
            <a:spLocks noGrp="1"/>
          </p:cNvSpPr>
          <p:nvPr>
            <p:ph type="dt" sz="half" idx="10"/>
          </p:nvPr>
        </p:nvSpPr>
        <p:spPr/>
        <p:txBody>
          <a:bodyPr/>
          <a:lstStyle/>
          <a:p>
            <a:fld id="{3778DAD7-36CC-44EB-B4B3-78C231BE56AD}" type="datetimeFigureOut">
              <a:rPr lang="th-TH" smtClean="0"/>
              <a:t>14/07/68</a:t>
            </a:fld>
            <a:endParaRPr lang="th-TH"/>
          </a:p>
        </p:txBody>
      </p:sp>
      <p:sp>
        <p:nvSpPr>
          <p:cNvPr id="5" name="ตัวแทนท้ายกระดาษ 4">
            <a:extLst>
              <a:ext uri="{FF2B5EF4-FFF2-40B4-BE49-F238E27FC236}">
                <a16:creationId xmlns:a16="http://schemas.microsoft.com/office/drawing/2014/main" id="{DEA8F8E3-5C3A-BADC-B339-D67FBF69D168}"/>
              </a:ext>
            </a:extLst>
          </p:cNvPr>
          <p:cNvSpPr>
            <a:spLocks noGrp="1"/>
          </p:cNvSpPr>
          <p:nvPr>
            <p:ph type="ftr" sz="quarter" idx="11"/>
          </p:nvPr>
        </p:nvSpPr>
        <p:spPr/>
        <p:txBody>
          <a:bodyPr/>
          <a:lstStyle/>
          <a:p>
            <a:endParaRPr lang="th-TH"/>
          </a:p>
        </p:txBody>
      </p:sp>
      <p:sp>
        <p:nvSpPr>
          <p:cNvPr id="6" name="ตัวแทนหมายเลขสไลด์ 5">
            <a:extLst>
              <a:ext uri="{FF2B5EF4-FFF2-40B4-BE49-F238E27FC236}">
                <a16:creationId xmlns:a16="http://schemas.microsoft.com/office/drawing/2014/main" id="{83C862FE-4A5E-18D0-4DA8-FB63C59BC74D}"/>
              </a:ext>
            </a:extLst>
          </p:cNvPr>
          <p:cNvSpPr>
            <a:spLocks noGrp="1"/>
          </p:cNvSpPr>
          <p:nvPr>
            <p:ph type="sldNum" sz="quarter" idx="12"/>
          </p:nvPr>
        </p:nvSpPr>
        <p:spPr/>
        <p:txBody>
          <a:bodyPr/>
          <a:lstStyle/>
          <a:p>
            <a:fld id="{3313CE06-C6A3-421B-A5DE-48247DF1C939}" type="slidenum">
              <a:rPr lang="th-TH" smtClean="0"/>
              <a:t>‹#›</a:t>
            </a:fld>
            <a:endParaRPr lang="th-TH"/>
          </a:p>
        </p:txBody>
      </p:sp>
    </p:spTree>
    <p:extLst>
      <p:ext uri="{BB962C8B-B14F-4D97-AF65-F5344CB8AC3E}">
        <p14:creationId xmlns:p14="http://schemas.microsoft.com/office/powerpoint/2010/main" val="86520563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ชื่อเรื่องและเนื้อหา">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BB7318FA-152C-5EF2-4508-E3778A21F285}"/>
              </a:ext>
            </a:extLst>
          </p:cNvPr>
          <p:cNvSpPr>
            <a:spLocks noGrp="1"/>
          </p:cNvSpPr>
          <p:nvPr>
            <p:ph type="title"/>
          </p:nvPr>
        </p:nvSpPr>
        <p:spPr/>
        <p:txBody>
          <a:bodyPr/>
          <a:lstStyle/>
          <a:p>
            <a:r>
              <a:rPr lang="th-TH"/>
              <a:t>คลิกเพื่อแก้ไขสไตล์ชื่อเรื่องต้นแบบ</a:t>
            </a:r>
          </a:p>
        </p:txBody>
      </p:sp>
      <p:sp>
        <p:nvSpPr>
          <p:cNvPr id="3" name="ตัวแทนเนื้อหา 2">
            <a:extLst>
              <a:ext uri="{FF2B5EF4-FFF2-40B4-BE49-F238E27FC236}">
                <a16:creationId xmlns:a16="http://schemas.microsoft.com/office/drawing/2014/main" id="{E452583F-8465-7CEF-F653-3E2B8BE70F05}"/>
              </a:ext>
            </a:extLst>
          </p:cNvPr>
          <p:cNvSpPr>
            <a:spLocks noGrp="1"/>
          </p:cNvSpPr>
          <p:nvPr>
            <p:ph idx="1"/>
          </p:nvPr>
        </p:nvSpPr>
        <p:spPr/>
        <p:txBody>
          <a:bodyPr/>
          <a:lstStyle/>
          <a:p>
            <a:pPr lvl="0"/>
            <a:r>
              <a:rPr lang="th-TH"/>
              <a:t>คลิกเพื่อแก้ไขสไตล์ของข้อความต้นแบบ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4" name="ตัวแทนวันที่ 3">
            <a:extLst>
              <a:ext uri="{FF2B5EF4-FFF2-40B4-BE49-F238E27FC236}">
                <a16:creationId xmlns:a16="http://schemas.microsoft.com/office/drawing/2014/main" id="{82657AF2-E645-9F8B-BF10-64DD3E1647D2}"/>
              </a:ext>
            </a:extLst>
          </p:cNvPr>
          <p:cNvSpPr>
            <a:spLocks noGrp="1"/>
          </p:cNvSpPr>
          <p:nvPr>
            <p:ph type="dt" sz="half" idx="10"/>
          </p:nvPr>
        </p:nvSpPr>
        <p:spPr/>
        <p:txBody>
          <a:bodyPr/>
          <a:lstStyle/>
          <a:p>
            <a:fld id="{3778DAD7-36CC-44EB-B4B3-78C231BE56AD}" type="datetimeFigureOut">
              <a:rPr lang="th-TH" smtClean="0"/>
              <a:t>14/07/68</a:t>
            </a:fld>
            <a:endParaRPr lang="th-TH"/>
          </a:p>
        </p:txBody>
      </p:sp>
      <p:sp>
        <p:nvSpPr>
          <p:cNvPr id="5" name="ตัวแทนท้ายกระดาษ 4">
            <a:extLst>
              <a:ext uri="{FF2B5EF4-FFF2-40B4-BE49-F238E27FC236}">
                <a16:creationId xmlns:a16="http://schemas.microsoft.com/office/drawing/2014/main" id="{1687D934-BF4B-42D2-8ED9-0BD6BAD891D6}"/>
              </a:ext>
            </a:extLst>
          </p:cNvPr>
          <p:cNvSpPr>
            <a:spLocks noGrp="1"/>
          </p:cNvSpPr>
          <p:nvPr>
            <p:ph type="ftr" sz="quarter" idx="11"/>
          </p:nvPr>
        </p:nvSpPr>
        <p:spPr/>
        <p:txBody>
          <a:bodyPr/>
          <a:lstStyle/>
          <a:p>
            <a:endParaRPr lang="th-TH"/>
          </a:p>
        </p:txBody>
      </p:sp>
      <p:sp>
        <p:nvSpPr>
          <p:cNvPr id="6" name="ตัวแทนหมายเลขสไลด์ 5">
            <a:extLst>
              <a:ext uri="{FF2B5EF4-FFF2-40B4-BE49-F238E27FC236}">
                <a16:creationId xmlns:a16="http://schemas.microsoft.com/office/drawing/2014/main" id="{AA21E08B-09EC-5EEA-2BE3-AF7CF8AD88A4}"/>
              </a:ext>
            </a:extLst>
          </p:cNvPr>
          <p:cNvSpPr>
            <a:spLocks noGrp="1"/>
          </p:cNvSpPr>
          <p:nvPr>
            <p:ph type="sldNum" sz="quarter" idx="12"/>
          </p:nvPr>
        </p:nvSpPr>
        <p:spPr/>
        <p:txBody>
          <a:bodyPr/>
          <a:lstStyle/>
          <a:p>
            <a:fld id="{3313CE06-C6A3-421B-A5DE-48247DF1C939}" type="slidenum">
              <a:rPr lang="th-TH" smtClean="0"/>
              <a:t>‹#›</a:t>
            </a:fld>
            <a:endParaRPr lang="th-TH"/>
          </a:p>
        </p:txBody>
      </p:sp>
    </p:spTree>
    <p:extLst>
      <p:ext uri="{BB962C8B-B14F-4D97-AF65-F5344CB8AC3E}">
        <p14:creationId xmlns:p14="http://schemas.microsoft.com/office/powerpoint/2010/main" val="212585355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ส่วนหัวของส่วน">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EA109F03-AAD5-C506-7C2C-0AAD0E84107A}"/>
              </a:ext>
            </a:extLst>
          </p:cNvPr>
          <p:cNvSpPr>
            <a:spLocks noGrp="1"/>
          </p:cNvSpPr>
          <p:nvPr>
            <p:ph type="title"/>
          </p:nvPr>
        </p:nvSpPr>
        <p:spPr>
          <a:xfrm>
            <a:off x="831850" y="1709738"/>
            <a:ext cx="10515600" cy="2852737"/>
          </a:xfrm>
        </p:spPr>
        <p:txBody>
          <a:bodyPr anchor="b"/>
          <a:lstStyle>
            <a:lvl1pPr>
              <a:defRPr sz="6000"/>
            </a:lvl1pPr>
          </a:lstStyle>
          <a:p>
            <a:r>
              <a:rPr lang="th-TH"/>
              <a:t>คลิกเพื่อแก้ไขสไตล์ชื่อเรื่องต้นแบบ</a:t>
            </a:r>
          </a:p>
        </p:txBody>
      </p:sp>
      <p:sp>
        <p:nvSpPr>
          <p:cNvPr id="3" name="ตัวแทนข้อความ 2">
            <a:extLst>
              <a:ext uri="{FF2B5EF4-FFF2-40B4-BE49-F238E27FC236}">
                <a16:creationId xmlns:a16="http://schemas.microsoft.com/office/drawing/2014/main" id="{B5E6FD5E-400B-D8B6-B381-0660370A84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h-TH"/>
              <a:t>คลิกเพื่อแก้ไขสไตล์ของข้อความต้นแบบ</a:t>
            </a:r>
          </a:p>
        </p:txBody>
      </p:sp>
      <p:sp>
        <p:nvSpPr>
          <p:cNvPr id="4" name="ตัวแทนวันที่ 3">
            <a:extLst>
              <a:ext uri="{FF2B5EF4-FFF2-40B4-BE49-F238E27FC236}">
                <a16:creationId xmlns:a16="http://schemas.microsoft.com/office/drawing/2014/main" id="{45856492-CBE9-83ED-13B6-509CFDCF95AF}"/>
              </a:ext>
            </a:extLst>
          </p:cNvPr>
          <p:cNvSpPr>
            <a:spLocks noGrp="1"/>
          </p:cNvSpPr>
          <p:nvPr>
            <p:ph type="dt" sz="half" idx="10"/>
          </p:nvPr>
        </p:nvSpPr>
        <p:spPr/>
        <p:txBody>
          <a:bodyPr/>
          <a:lstStyle/>
          <a:p>
            <a:fld id="{3778DAD7-36CC-44EB-B4B3-78C231BE56AD}" type="datetimeFigureOut">
              <a:rPr lang="th-TH" smtClean="0"/>
              <a:t>14/07/68</a:t>
            </a:fld>
            <a:endParaRPr lang="th-TH"/>
          </a:p>
        </p:txBody>
      </p:sp>
      <p:sp>
        <p:nvSpPr>
          <p:cNvPr id="5" name="ตัวแทนท้ายกระดาษ 4">
            <a:extLst>
              <a:ext uri="{FF2B5EF4-FFF2-40B4-BE49-F238E27FC236}">
                <a16:creationId xmlns:a16="http://schemas.microsoft.com/office/drawing/2014/main" id="{F071D1EE-4175-4C4F-1979-D11D320C1FFA}"/>
              </a:ext>
            </a:extLst>
          </p:cNvPr>
          <p:cNvSpPr>
            <a:spLocks noGrp="1"/>
          </p:cNvSpPr>
          <p:nvPr>
            <p:ph type="ftr" sz="quarter" idx="11"/>
          </p:nvPr>
        </p:nvSpPr>
        <p:spPr/>
        <p:txBody>
          <a:bodyPr/>
          <a:lstStyle/>
          <a:p>
            <a:endParaRPr lang="th-TH"/>
          </a:p>
        </p:txBody>
      </p:sp>
      <p:sp>
        <p:nvSpPr>
          <p:cNvPr id="6" name="ตัวแทนหมายเลขสไลด์ 5">
            <a:extLst>
              <a:ext uri="{FF2B5EF4-FFF2-40B4-BE49-F238E27FC236}">
                <a16:creationId xmlns:a16="http://schemas.microsoft.com/office/drawing/2014/main" id="{2D810289-7AF4-CC96-B246-167E7023ED48}"/>
              </a:ext>
            </a:extLst>
          </p:cNvPr>
          <p:cNvSpPr>
            <a:spLocks noGrp="1"/>
          </p:cNvSpPr>
          <p:nvPr>
            <p:ph type="sldNum" sz="quarter" idx="12"/>
          </p:nvPr>
        </p:nvSpPr>
        <p:spPr/>
        <p:txBody>
          <a:bodyPr/>
          <a:lstStyle/>
          <a:p>
            <a:fld id="{3313CE06-C6A3-421B-A5DE-48247DF1C939}" type="slidenum">
              <a:rPr lang="th-TH" smtClean="0"/>
              <a:t>‹#›</a:t>
            </a:fld>
            <a:endParaRPr lang="th-TH"/>
          </a:p>
        </p:txBody>
      </p:sp>
    </p:spTree>
    <p:extLst>
      <p:ext uri="{BB962C8B-B14F-4D97-AF65-F5344CB8AC3E}">
        <p14:creationId xmlns:p14="http://schemas.microsoft.com/office/powerpoint/2010/main" val="31403415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เนื้อหา 2 ส่วน">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EF6995C9-D2FD-13E8-D6FF-86F8551E7B6F}"/>
              </a:ext>
            </a:extLst>
          </p:cNvPr>
          <p:cNvSpPr>
            <a:spLocks noGrp="1"/>
          </p:cNvSpPr>
          <p:nvPr>
            <p:ph type="title"/>
          </p:nvPr>
        </p:nvSpPr>
        <p:spPr/>
        <p:txBody>
          <a:bodyPr/>
          <a:lstStyle/>
          <a:p>
            <a:r>
              <a:rPr lang="th-TH"/>
              <a:t>คลิกเพื่อแก้ไขสไตล์ชื่อเรื่องต้นแบบ</a:t>
            </a:r>
          </a:p>
        </p:txBody>
      </p:sp>
      <p:sp>
        <p:nvSpPr>
          <p:cNvPr id="3" name="ตัวแทนเนื้อหา 2">
            <a:extLst>
              <a:ext uri="{FF2B5EF4-FFF2-40B4-BE49-F238E27FC236}">
                <a16:creationId xmlns:a16="http://schemas.microsoft.com/office/drawing/2014/main" id="{41299F0E-E2D7-2DC1-2219-E282A466F711}"/>
              </a:ext>
            </a:extLst>
          </p:cNvPr>
          <p:cNvSpPr>
            <a:spLocks noGrp="1"/>
          </p:cNvSpPr>
          <p:nvPr>
            <p:ph sz="half" idx="1"/>
          </p:nvPr>
        </p:nvSpPr>
        <p:spPr>
          <a:xfrm>
            <a:off x="838200" y="1825625"/>
            <a:ext cx="5181600" cy="4351338"/>
          </a:xfrm>
        </p:spPr>
        <p:txBody>
          <a:bodyPr/>
          <a:lstStyle/>
          <a:p>
            <a:pPr lvl="0"/>
            <a:r>
              <a:rPr lang="th-TH"/>
              <a:t>คลิกเพื่อแก้ไขสไตล์ของข้อความต้นแบบ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4" name="ตัวแทนเนื้อหา 3">
            <a:extLst>
              <a:ext uri="{FF2B5EF4-FFF2-40B4-BE49-F238E27FC236}">
                <a16:creationId xmlns:a16="http://schemas.microsoft.com/office/drawing/2014/main" id="{16084D20-EF38-FAC8-57E4-4B9F3D0CD032}"/>
              </a:ext>
            </a:extLst>
          </p:cNvPr>
          <p:cNvSpPr>
            <a:spLocks noGrp="1"/>
          </p:cNvSpPr>
          <p:nvPr>
            <p:ph sz="half" idx="2"/>
          </p:nvPr>
        </p:nvSpPr>
        <p:spPr>
          <a:xfrm>
            <a:off x="6172200" y="1825625"/>
            <a:ext cx="5181600" cy="4351338"/>
          </a:xfrm>
        </p:spPr>
        <p:txBody>
          <a:bodyPr/>
          <a:lstStyle/>
          <a:p>
            <a:pPr lvl="0"/>
            <a:r>
              <a:rPr lang="th-TH"/>
              <a:t>คลิกเพื่อแก้ไขสไตล์ของข้อความต้นแบบ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5" name="ตัวแทนวันที่ 4">
            <a:extLst>
              <a:ext uri="{FF2B5EF4-FFF2-40B4-BE49-F238E27FC236}">
                <a16:creationId xmlns:a16="http://schemas.microsoft.com/office/drawing/2014/main" id="{E44D4D39-8ABD-09D7-EB55-FA5DC958F24F}"/>
              </a:ext>
            </a:extLst>
          </p:cNvPr>
          <p:cNvSpPr>
            <a:spLocks noGrp="1"/>
          </p:cNvSpPr>
          <p:nvPr>
            <p:ph type="dt" sz="half" idx="10"/>
          </p:nvPr>
        </p:nvSpPr>
        <p:spPr/>
        <p:txBody>
          <a:bodyPr/>
          <a:lstStyle/>
          <a:p>
            <a:fld id="{3778DAD7-36CC-44EB-B4B3-78C231BE56AD}" type="datetimeFigureOut">
              <a:rPr lang="th-TH" smtClean="0"/>
              <a:t>14/07/68</a:t>
            </a:fld>
            <a:endParaRPr lang="th-TH"/>
          </a:p>
        </p:txBody>
      </p:sp>
      <p:sp>
        <p:nvSpPr>
          <p:cNvPr id="6" name="ตัวแทนท้ายกระดาษ 5">
            <a:extLst>
              <a:ext uri="{FF2B5EF4-FFF2-40B4-BE49-F238E27FC236}">
                <a16:creationId xmlns:a16="http://schemas.microsoft.com/office/drawing/2014/main" id="{70ED8901-84DB-F050-A9F0-CBFA42EDC17F}"/>
              </a:ext>
            </a:extLst>
          </p:cNvPr>
          <p:cNvSpPr>
            <a:spLocks noGrp="1"/>
          </p:cNvSpPr>
          <p:nvPr>
            <p:ph type="ftr" sz="quarter" idx="11"/>
          </p:nvPr>
        </p:nvSpPr>
        <p:spPr/>
        <p:txBody>
          <a:bodyPr/>
          <a:lstStyle/>
          <a:p>
            <a:endParaRPr lang="th-TH"/>
          </a:p>
        </p:txBody>
      </p:sp>
      <p:sp>
        <p:nvSpPr>
          <p:cNvPr id="7" name="ตัวแทนหมายเลขสไลด์ 6">
            <a:extLst>
              <a:ext uri="{FF2B5EF4-FFF2-40B4-BE49-F238E27FC236}">
                <a16:creationId xmlns:a16="http://schemas.microsoft.com/office/drawing/2014/main" id="{BDD23D61-A8DA-2E4C-5A34-14665E2E5DC2}"/>
              </a:ext>
            </a:extLst>
          </p:cNvPr>
          <p:cNvSpPr>
            <a:spLocks noGrp="1"/>
          </p:cNvSpPr>
          <p:nvPr>
            <p:ph type="sldNum" sz="quarter" idx="12"/>
          </p:nvPr>
        </p:nvSpPr>
        <p:spPr/>
        <p:txBody>
          <a:bodyPr/>
          <a:lstStyle/>
          <a:p>
            <a:fld id="{3313CE06-C6A3-421B-A5DE-48247DF1C939}" type="slidenum">
              <a:rPr lang="th-TH" smtClean="0"/>
              <a:t>‹#›</a:t>
            </a:fld>
            <a:endParaRPr lang="th-TH"/>
          </a:p>
        </p:txBody>
      </p:sp>
    </p:spTree>
    <p:extLst>
      <p:ext uri="{BB962C8B-B14F-4D97-AF65-F5344CB8AC3E}">
        <p14:creationId xmlns:p14="http://schemas.microsoft.com/office/powerpoint/2010/main" val="294888556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การเปรียบเทียบ">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7BB45946-45E8-DEA2-8F6E-E1F666DA3A83}"/>
              </a:ext>
            </a:extLst>
          </p:cNvPr>
          <p:cNvSpPr>
            <a:spLocks noGrp="1"/>
          </p:cNvSpPr>
          <p:nvPr>
            <p:ph type="title"/>
          </p:nvPr>
        </p:nvSpPr>
        <p:spPr>
          <a:xfrm>
            <a:off x="839788" y="365125"/>
            <a:ext cx="10515600" cy="1325563"/>
          </a:xfrm>
        </p:spPr>
        <p:txBody>
          <a:bodyPr/>
          <a:lstStyle/>
          <a:p>
            <a:r>
              <a:rPr lang="th-TH"/>
              <a:t>คลิกเพื่อแก้ไขสไตล์ชื่อเรื่องต้นแบบ</a:t>
            </a:r>
          </a:p>
        </p:txBody>
      </p:sp>
      <p:sp>
        <p:nvSpPr>
          <p:cNvPr id="3" name="ตัวแทนข้อความ 2">
            <a:extLst>
              <a:ext uri="{FF2B5EF4-FFF2-40B4-BE49-F238E27FC236}">
                <a16:creationId xmlns:a16="http://schemas.microsoft.com/office/drawing/2014/main" id="{0BDA87DB-C2D2-7BA6-174C-981EBBBB15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h-TH"/>
              <a:t>คลิกเพื่อแก้ไขสไตล์ของข้อความต้นแบบ</a:t>
            </a:r>
          </a:p>
        </p:txBody>
      </p:sp>
      <p:sp>
        <p:nvSpPr>
          <p:cNvPr id="4" name="ตัวแทนเนื้อหา 3">
            <a:extLst>
              <a:ext uri="{FF2B5EF4-FFF2-40B4-BE49-F238E27FC236}">
                <a16:creationId xmlns:a16="http://schemas.microsoft.com/office/drawing/2014/main" id="{48E52C03-EF70-1121-6B85-D66266A9AC89}"/>
              </a:ext>
            </a:extLst>
          </p:cNvPr>
          <p:cNvSpPr>
            <a:spLocks noGrp="1"/>
          </p:cNvSpPr>
          <p:nvPr>
            <p:ph sz="half" idx="2"/>
          </p:nvPr>
        </p:nvSpPr>
        <p:spPr>
          <a:xfrm>
            <a:off x="839788" y="2505075"/>
            <a:ext cx="5157787" cy="3684588"/>
          </a:xfrm>
        </p:spPr>
        <p:txBody>
          <a:bodyPr/>
          <a:lstStyle/>
          <a:p>
            <a:pPr lvl="0"/>
            <a:r>
              <a:rPr lang="th-TH"/>
              <a:t>คลิกเพื่อแก้ไขสไตล์ของข้อความต้นแบบ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5" name="ตัวแทนข้อความ 4">
            <a:extLst>
              <a:ext uri="{FF2B5EF4-FFF2-40B4-BE49-F238E27FC236}">
                <a16:creationId xmlns:a16="http://schemas.microsoft.com/office/drawing/2014/main" id="{08828277-8176-4D05-E8E5-0A869D27CA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h-TH"/>
              <a:t>คลิกเพื่อแก้ไขสไตล์ของข้อความต้นแบบ</a:t>
            </a:r>
          </a:p>
        </p:txBody>
      </p:sp>
      <p:sp>
        <p:nvSpPr>
          <p:cNvPr id="6" name="ตัวแทนเนื้อหา 5">
            <a:extLst>
              <a:ext uri="{FF2B5EF4-FFF2-40B4-BE49-F238E27FC236}">
                <a16:creationId xmlns:a16="http://schemas.microsoft.com/office/drawing/2014/main" id="{558F3ED4-CF4B-8E2C-4DE3-40D0ACF21858}"/>
              </a:ext>
            </a:extLst>
          </p:cNvPr>
          <p:cNvSpPr>
            <a:spLocks noGrp="1"/>
          </p:cNvSpPr>
          <p:nvPr>
            <p:ph sz="quarter" idx="4"/>
          </p:nvPr>
        </p:nvSpPr>
        <p:spPr>
          <a:xfrm>
            <a:off x="6172200" y="2505075"/>
            <a:ext cx="5183188" cy="3684588"/>
          </a:xfrm>
        </p:spPr>
        <p:txBody>
          <a:bodyPr/>
          <a:lstStyle/>
          <a:p>
            <a:pPr lvl="0"/>
            <a:r>
              <a:rPr lang="th-TH"/>
              <a:t>คลิกเพื่อแก้ไขสไตล์ของข้อความต้นแบบ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7" name="ตัวแทนวันที่ 6">
            <a:extLst>
              <a:ext uri="{FF2B5EF4-FFF2-40B4-BE49-F238E27FC236}">
                <a16:creationId xmlns:a16="http://schemas.microsoft.com/office/drawing/2014/main" id="{48E8F3E1-D10C-0851-98BF-5560FFFE498D}"/>
              </a:ext>
            </a:extLst>
          </p:cNvPr>
          <p:cNvSpPr>
            <a:spLocks noGrp="1"/>
          </p:cNvSpPr>
          <p:nvPr>
            <p:ph type="dt" sz="half" idx="10"/>
          </p:nvPr>
        </p:nvSpPr>
        <p:spPr/>
        <p:txBody>
          <a:bodyPr/>
          <a:lstStyle/>
          <a:p>
            <a:fld id="{3778DAD7-36CC-44EB-B4B3-78C231BE56AD}" type="datetimeFigureOut">
              <a:rPr lang="th-TH" smtClean="0"/>
              <a:t>14/07/68</a:t>
            </a:fld>
            <a:endParaRPr lang="th-TH"/>
          </a:p>
        </p:txBody>
      </p:sp>
      <p:sp>
        <p:nvSpPr>
          <p:cNvPr id="8" name="ตัวแทนท้ายกระดาษ 7">
            <a:extLst>
              <a:ext uri="{FF2B5EF4-FFF2-40B4-BE49-F238E27FC236}">
                <a16:creationId xmlns:a16="http://schemas.microsoft.com/office/drawing/2014/main" id="{F394F33C-BDBA-9896-62AB-235E7CA87E06}"/>
              </a:ext>
            </a:extLst>
          </p:cNvPr>
          <p:cNvSpPr>
            <a:spLocks noGrp="1"/>
          </p:cNvSpPr>
          <p:nvPr>
            <p:ph type="ftr" sz="quarter" idx="11"/>
          </p:nvPr>
        </p:nvSpPr>
        <p:spPr/>
        <p:txBody>
          <a:bodyPr/>
          <a:lstStyle/>
          <a:p>
            <a:endParaRPr lang="th-TH"/>
          </a:p>
        </p:txBody>
      </p:sp>
      <p:sp>
        <p:nvSpPr>
          <p:cNvPr id="9" name="ตัวแทนหมายเลขสไลด์ 8">
            <a:extLst>
              <a:ext uri="{FF2B5EF4-FFF2-40B4-BE49-F238E27FC236}">
                <a16:creationId xmlns:a16="http://schemas.microsoft.com/office/drawing/2014/main" id="{F278B90A-3685-ABB0-C271-1012F7C90E33}"/>
              </a:ext>
            </a:extLst>
          </p:cNvPr>
          <p:cNvSpPr>
            <a:spLocks noGrp="1"/>
          </p:cNvSpPr>
          <p:nvPr>
            <p:ph type="sldNum" sz="quarter" idx="12"/>
          </p:nvPr>
        </p:nvSpPr>
        <p:spPr/>
        <p:txBody>
          <a:bodyPr/>
          <a:lstStyle/>
          <a:p>
            <a:fld id="{3313CE06-C6A3-421B-A5DE-48247DF1C939}" type="slidenum">
              <a:rPr lang="th-TH" smtClean="0"/>
              <a:t>‹#›</a:t>
            </a:fld>
            <a:endParaRPr lang="th-TH"/>
          </a:p>
        </p:txBody>
      </p:sp>
    </p:spTree>
    <p:extLst>
      <p:ext uri="{BB962C8B-B14F-4D97-AF65-F5344CB8AC3E}">
        <p14:creationId xmlns:p14="http://schemas.microsoft.com/office/powerpoint/2010/main" val="15184464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เฉพาะชื่อเรื่อง">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42CBF520-345D-7068-3BBC-46937EABA5EC}"/>
              </a:ext>
            </a:extLst>
          </p:cNvPr>
          <p:cNvSpPr>
            <a:spLocks noGrp="1"/>
          </p:cNvSpPr>
          <p:nvPr>
            <p:ph type="title"/>
          </p:nvPr>
        </p:nvSpPr>
        <p:spPr/>
        <p:txBody>
          <a:bodyPr/>
          <a:lstStyle/>
          <a:p>
            <a:r>
              <a:rPr lang="th-TH"/>
              <a:t>คลิกเพื่อแก้ไขสไตล์ชื่อเรื่องต้นแบบ</a:t>
            </a:r>
          </a:p>
        </p:txBody>
      </p:sp>
      <p:sp>
        <p:nvSpPr>
          <p:cNvPr id="3" name="ตัวแทนวันที่ 2">
            <a:extLst>
              <a:ext uri="{FF2B5EF4-FFF2-40B4-BE49-F238E27FC236}">
                <a16:creationId xmlns:a16="http://schemas.microsoft.com/office/drawing/2014/main" id="{CA5866D0-A911-4607-EF0B-65EA60B52653}"/>
              </a:ext>
            </a:extLst>
          </p:cNvPr>
          <p:cNvSpPr>
            <a:spLocks noGrp="1"/>
          </p:cNvSpPr>
          <p:nvPr>
            <p:ph type="dt" sz="half" idx="10"/>
          </p:nvPr>
        </p:nvSpPr>
        <p:spPr/>
        <p:txBody>
          <a:bodyPr/>
          <a:lstStyle/>
          <a:p>
            <a:fld id="{3778DAD7-36CC-44EB-B4B3-78C231BE56AD}" type="datetimeFigureOut">
              <a:rPr lang="th-TH" smtClean="0"/>
              <a:t>14/07/68</a:t>
            </a:fld>
            <a:endParaRPr lang="th-TH"/>
          </a:p>
        </p:txBody>
      </p:sp>
      <p:sp>
        <p:nvSpPr>
          <p:cNvPr id="4" name="ตัวแทนท้ายกระดาษ 3">
            <a:extLst>
              <a:ext uri="{FF2B5EF4-FFF2-40B4-BE49-F238E27FC236}">
                <a16:creationId xmlns:a16="http://schemas.microsoft.com/office/drawing/2014/main" id="{36055C8C-B803-4E39-E861-7A2EF49C5CDB}"/>
              </a:ext>
            </a:extLst>
          </p:cNvPr>
          <p:cNvSpPr>
            <a:spLocks noGrp="1"/>
          </p:cNvSpPr>
          <p:nvPr>
            <p:ph type="ftr" sz="quarter" idx="11"/>
          </p:nvPr>
        </p:nvSpPr>
        <p:spPr/>
        <p:txBody>
          <a:bodyPr/>
          <a:lstStyle/>
          <a:p>
            <a:endParaRPr lang="th-TH"/>
          </a:p>
        </p:txBody>
      </p:sp>
      <p:sp>
        <p:nvSpPr>
          <p:cNvPr id="5" name="ตัวแทนหมายเลขสไลด์ 4">
            <a:extLst>
              <a:ext uri="{FF2B5EF4-FFF2-40B4-BE49-F238E27FC236}">
                <a16:creationId xmlns:a16="http://schemas.microsoft.com/office/drawing/2014/main" id="{642B5FB4-42D9-30D1-5A42-593F746FAF89}"/>
              </a:ext>
            </a:extLst>
          </p:cNvPr>
          <p:cNvSpPr>
            <a:spLocks noGrp="1"/>
          </p:cNvSpPr>
          <p:nvPr>
            <p:ph type="sldNum" sz="quarter" idx="12"/>
          </p:nvPr>
        </p:nvSpPr>
        <p:spPr/>
        <p:txBody>
          <a:bodyPr/>
          <a:lstStyle/>
          <a:p>
            <a:fld id="{3313CE06-C6A3-421B-A5DE-48247DF1C939}" type="slidenum">
              <a:rPr lang="th-TH" smtClean="0"/>
              <a:t>‹#›</a:t>
            </a:fld>
            <a:endParaRPr lang="th-TH"/>
          </a:p>
        </p:txBody>
      </p:sp>
    </p:spTree>
    <p:extLst>
      <p:ext uri="{BB962C8B-B14F-4D97-AF65-F5344CB8AC3E}">
        <p14:creationId xmlns:p14="http://schemas.microsoft.com/office/powerpoint/2010/main" val="148190322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ว่างเปล่า">
    <p:spTree>
      <p:nvGrpSpPr>
        <p:cNvPr id="1" name=""/>
        <p:cNvGrpSpPr/>
        <p:nvPr/>
      </p:nvGrpSpPr>
      <p:grpSpPr>
        <a:xfrm>
          <a:off x="0" y="0"/>
          <a:ext cx="0" cy="0"/>
          <a:chOff x="0" y="0"/>
          <a:chExt cx="0" cy="0"/>
        </a:xfrm>
      </p:grpSpPr>
      <p:sp>
        <p:nvSpPr>
          <p:cNvPr id="2" name="ตัวแทนวันที่ 1">
            <a:extLst>
              <a:ext uri="{FF2B5EF4-FFF2-40B4-BE49-F238E27FC236}">
                <a16:creationId xmlns:a16="http://schemas.microsoft.com/office/drawing/2014/main" id="{74F7C354-B9B8-DB38-CF37-35E17FE62DCB}"/>
              </a:ext>
            </a:extLst>
          </p:cNvPr>
          <p:cNvSpPr>
            <a:spLocks noGrp="1"/>
          </p:cNvSpPr>
          <p:nvPr>
            <p:ph type="dt" sz="half" idx="10"/>
          </p:nvPr>
        </p:nvSpPr>
        <p:spPr/>
        <p:txBody>
          <a:bodyPr/>
          <a:lstStyle/>
          <a:p>
            <a:fld id="{3778DAD7-36CC-44EB-B4B3-78C231BE56AD}" type="datetimeFigureOut">
              <a:rPr lang="th-TH" smtClean="0"/>
              <a:t>14/07/68</a:t>
            </a:fld>
            <a:endParaRPr lang="th-TH"/>
          </a:p>
        </p:txBody>
      </p:sp>
      <p:sp>
        <p:nvSpPr>
          <p:cNvPr id="3" name="ตัวแทนท้ายกระดาษ 2">
            <a:extLst>
              <a:ext uri="{FF2B5EF4-FFF2-40B4-BE49-F238E27FC236}">
                <a16:creationId xmlns:a16="http://schemas.microsoft.com/office/drawing/2014/main" id="{A35F7B98-C1C8-65DE-C47C-99896CFB95E7}"/>
              </a:ext>
            </a:extLst>
          </p:cNvPr>
          <p:cNvSpPr>
            <a:spLocks noGrp="1"/>
          </p:cNvSpPr>
          <p:nvPr>
            <p:ph type="ftr" sz="quarter" idx="11"/>
          </p:nvPr>
        </p:nvSpPr>
        <p:spPr/>
        <p:txBody>
          <a:bodyPr/>
          <a:lstStyle/>
          <a:p>
            <a:endParaRPr lang="th-TH"/>
          </a:p>
        </p:txBody>
      </p:sp>
      <p:sp>
        <p:nvSpPr>
          <p:cNvPr id="4" name="ตัวแทนหมายเลขสไลด์ 3">
            <a:extLst>
              <a:ext uri="{FF2B5EF4-FFF2-40B4-BE49-F238E27FC236}">
                <a16:creationId xmlns:a16="http://schemas.microsoft.com/office/drawing/2014/main" id="{A2DF2DC1-1C56-10F5-2D73-B81F55EA9B88}"/>
              </a:ext>
            </a:extLst>
          </p:cNvPr>
          <p:cNvSpPr>
            <a:spLocks noGrp="1"/>
          </p:cNvSpPr>
          <p:nvPr>
            <p:ph type="sldNum" sz="quarter" idx="12"/>
          </p:nvPr>
        </p:nvSpPr>
        <p:spPr/>
        <p:txBody>
          <a:bodyPr/>
          <a:lstStyle/>
          <a:p>
            <a:fld id="{3313CE06-C6A3-421B-A5DE-48247DF1C939}" type="slidenum">
              <a:rPr lang="th-TH" smtClean="0"/>
              <a:t>‹#›</a:t>
            </a:fld>
            <a:endParaRPr lang="th-TH"/>
          </a:p>
        </p:txBody>
      </p:sp>
    </p:spTree>
    <p:extLst>
      <p:ext uri="{BB962C8B-B14F-4D97-AF65-F5344CB8AC3E}">
        <p14:creationId xmlns:p14="http://schemas.microsoft.com/office/powerpoint/2010/main" val="313411996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เนื้อหาพร้อมคำอธิบายภาพ">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0594B97B-AD4D-37FC-D202-CE03C62A4328}"/>
              </a:ext>
            </a:extLst>
          </p:cNvPr>
          <p:cNvSpPr>
            <a:spLocks noGrp="1"/>
          </p:cNvSpPr>
          <p:nvPr>
            <p:ph type="title"/>
          </p:nvPr>
        </p:nvSpPr>
        <p:spPr>
          <a:xfrm>
            <a:off x="839788" y="457200"/>
            <a:ext cx="3932237" cy="1600200"/>
          </a:xfrm>
        </p:spPr>
        <p:txBody>
          <a:bodyPr anchor="b"/>
          <a:lstStyle>
            <a:lvl1pPr>
              <a:defRPr sz="3200"/>
            </a:lvl1pPr>
          </a:lstStyle>
          <a:p>
            <a:r>
              <a:rPr lang="th-TH"/>
              <a:t>คลิกเพื่อแก้ไขสไตล์ชื่อเรื่องต้นแบบ</a:t>
            </a:r>
          </a:p>
        </p:txBody>
      </p:sp>
      <p:sp>
        <p:nvSpPr>
          <p:cNvPr id="3" name="ตัวแทนเนื้อหา 2">
            <a:extLst>
              <a:ext uri="{FF2B5EF4-FFF2-40B4-BE49-F238E27FC236}">
                <a16:creationId xmlns:a16="http://schemas.microsoft.com/office/drawing/2014/main" id="{E2AC7D7F-97A5-F1CF-A100-DB3C9ADF45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h-TH"/>
              <a:t>คลิกเพื่อแก้ไขสไตล์ของข้อความต้นแบบ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4" name="ตัวแทนข้อความ 3">
            <a:extLst>
              <a:ext uri="{FF2B5EF4-FFF2-40B4-BE49-F238E27FC236}">
                <a16:creationId xmlns:a16="http://schemas.microsoft.com/office/drawing/2014/main" id="{37F868E0-36B0-AA7D-B25B-85F30BD997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h-TH"/>
              <a:t>คลิกเพื่อแก้ไขสไตล์ของข้อความต้นแบบ</a:t>
            </a:r>
          </a:p>
        </p:txBody>
      </p:sp>
      <p:sp>
        <p:nvSpPr>
          <p:cNvPr id="5" name="ตัวแทนวันที่ 4">
            <a:extLst>
              <a:ext uri="{FF2B5EF4-FFF2-40B4-BE49-F238E27FC236}">
                <a16:creationId xmlns:a16="http://schemas.microsoft.com/office/drawing/2014/main" id="{4CDC6368-BC0D-29B6-7829-562A3339723C}"/>
              </a:ext>
            </a:extLst>
          </p:cNvPr>
          <p:cNvSpPr>
            <a:spLocks noGrp="1"/>
          </p:cNvSpPr>
          <p:nvPr>
            <p:ph type="dt" sz="half" idx="10"/>
          </p:nvPr>
        </p:nvSpPr>
        <p:spPr/>
        <p:txBody>
          <a:bodyPr/>
          <a:lstStyle/>
          <a:p>
            <a:fld id="{3778DAD7-36CC-44EB-B4B3-78C231BE56AD}" type="datetimeFigureOut">
              <a:rPr lang="th-TH" smtClean="0"/>
              <a:t>14/07/68</a:t>
            </a:fld>
            <a:endParaRPr lang="th-TH"/>
          </a:p>
        </p:txBody>
      </p:sp>
      <p:sp>
        <p:nvSpPr>
          <p:cNvPr id="6" name="ตัวแทนท้ายกระดาษ 5">
            <a:extLst>
              <a:ext uri="{FF2B5EF4-FFF2-40B4-BE49-F238E27FC236}">
                <a16:creationId xmlns:a16="http://schemas.microsoft.com/office/drawing/2014/main" id="{408BBF4F-58D7-8592-F0C4-B7F54A98FE1C}"/>
              </a:ext>
            </a:extLst>
          </p:cNvPr>
          <p:cNvSpPr>
            <a:spLocks noGrp="1"/>
          </p:cNvSpPr>
          <p:nvPr>
            <p:ph type="ftr" sz="quarter" idx="11"/>
          </p:nvPr>
        </p:nvSpPr>
        <p:spPr/>
        <p:txBody>
          <a:bodyPr/>
          <a:lstStyle/>
          <a:p>
            <a:endParaRPr lang="th-TH"/>
          </a:p>
        </p:txBody>
      </p:sp>
      <p:sp>
        <p:nvSpPr>
          <p:cNvPr id="7" name="ตัวแทนหมายเลขสไลด์ 6">
            <a:extLst>
              <a:ext uri="{FF2B5EF4-FFF2-40B4-BE49-F238E27FC236}">
                <a16:creationId xmlns:a16="http://schemas.microsoft.com/office/drawing/2014/main" id="{B2C2A4CA-3F8A-2F36-891B-33A3421E6809}"/>
              </a:ext>
            </a:extLst>
          </p:cNvPr>
          <p:cNvSpPr>
            <a:spLocks noGrp="1"/>
          </p:cNvSpPr>
          <p:nvPr>
            <p:ph type="sldNum" sz="quarter" idx="12"/>
          </p:nvPr>
        </p:nvSpPr>
        <p:spPr/>
        <p:txBody>
          <a:bodyPr/>
          <a:lstStyle/>
          <a:p>
            <a:fld id="{3313CE06-C6A3-421B-A5DE-48247DF1C939}" type="slidenum">
              <a:rPr lang="th-TH" smtClean="0"/>
              <a:t>‹#›</a:t>
            </a:fld>
            <a:endParaRPr lang="th-TH"/>
          </a:p>
        </p:txBody>
      </p:sp>
    </p:spTree>
    <p:extLst>
      <p:ext uri="{BB962C8B-B14F-4D97-AF65-F5344CB8AC3E}">
        <p14:creationId xmlns:p14="http://schemas.microsoft.com/office/powerpoint/2010/main" val="253973170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รูปภาพพร้อมคำอธิบายภาพ">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CE9CF69C-EC1F-F736-C76C-360533D333D0}"/>
              </a:ext>
            </a:extLst>
          </p:cNvPr>
          <p:cNvSpPr>
            <a:spLocks noGrp="1"/>
          </p:cNvSpPr>
          <p:nvPr>
            <p:ph type="title"/>
          </p:nvPr>
        </p:nvSpPr>
        <p:spPr>
          <a:xfrm>
            <a:off x="839788" y="457200"/>
            <a:ext cx="3932237" cy="1600200"/>
          </a:xfrm>
        </p:spPr>
        <p:txBody>
          <a:bodyPr anchor="b"/>
          <a:lstStyle>
            <a:lvl1pPr>
              <a:defRPr sz="3200"/>
            </a:lvl1pPr>
          </a:lstStyle>
          <a:p>
            <a:r>
              <a:rPr lang="th-TH"/>
              <a:t>คลิกเพื่อแก้ไขสไตล์ชื่อเรื่องต้นแบบ</a:t>
            </a:r>
          </a:p>
        </p:txBody>
      </p:sp>
      <p:sp>
        <p:nvSpPr>
          <p:cNvPr id="3" name="ตัวแทนรูปภาพ 2">
            <a:extLst>
              <a:ext uri="{FF2B5EF4-FFF2-40B4-BE49-F238E27FC236}">
                <a16:creationId xmlns:a16="http://schemas.microsoft.com/office/drawing/2014/main" id="{0055343A-FEE7-25F9-0133-32144BC6E8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h-TH"/>
          </a:p>
        </p:txBody>
      </p:sp>
      <p:sp>
        <p:nvSpPr>
          <p:cNvPr id="4" name="ตัวแทนข้อความ 3">
            <a:extLst>
              <a:ext uri="{FF2B5EF4-FFF2-40B4-BE49-F238E27FC236}">
                <a16:creationId xmlns:a16="http://schemas.microsoft.com/office/drawing/2014/main" id="{02129BAA-5B1F-8671-8F06-385417BA98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h-TH"/>
              <a:t>คลิกเพื่อแก้ไขสไตล์ของข้อความต้นแบบ</a:t>
            </a:r>
          </a:p>
        </p:txBody>
      </p:sp>
      <p:sp>
        <p:nvSpPr>
          <p:cNvPr id="5" name="ตัวแทนวันที่ 4">
            <a:extLst>
              <a:ext uri="{FF2B5EF4-FFF2-40B4-BE49-F238E27FC236}">
                <a16:creationId xmlns:a16="http://schemas.microsoft.com/office/drawing/2014/main" id="{12544101-A3A7-F532-B315-E3BAEC3DA029}"/>
              </a:ext>
            </a:extLst>
          </p:cNvPr>
          <p:cNvSpPr>
            <a:spLocks noGrp="1"/>
          </p:cNvSpPr>
          <p:nvPr>
            <p:ph type="dt" sz="half" idx="10"/>
          </p:nvPr>
        </p:nvSpPr>
        <p:spPr/>
        <p:txBody>
          <a:bodyPr/>
          <a:lstStyle/>
          <a:p>
            <a:fld id="{3778DAD7-36CC-44EB-B4B3-78C231BE56AD}" type="datetimeFigureOut">
              <a:rPr lang="th-TH" smtClean="0"/>
              <a:t>14/07/68</a:t>
            </a:fld>
            <a:endParaRPr lang="th-TH"/>
          </a:p>
        </p:txBody>
      </p:sp>
      <p:sp>
        <p:nvSpPr>
          <p:cNvPr id="6" name="ตัวแทนท้ายกระดาษ 5">
            <a:extLst>
              <a:ext uri="{FF2B5EF4-FFF2-40B4-BE49-F238E27FC236}">
                <a16:creationId xmlns:a16="http://schemas.microsoft.com/office/drawing/2014/main" id="{6F5F2714-26C0-57F6-ADF8-71960438AA76}"/>
              </a:ext>
            </a:extLst>
          </p:cNvPr>
          <p:cNvSpPr>
            <a:spLocks noGrp="1"/>
          </p:cNvSpPr>
          <p:nvPr>
            <p:ph type="ftr" sz="quarter" idx="11"/>
          </p:nvPr>
        </p:nvSpPr>
        <p:spPr/>
        <p:txBody>
          <a:bodyPr/>
          <a:lstStyle/>
          <a:p>
            <a:endParaRPr lang="th-TH"/>
          </a:p>
        </p:txBody>
      </p:sp>
      <p:sp>
        <p:nvSpPr>
          <p:cNvPr id="7" name="ตัวแทนหมายเลขสไลด์ 6">
            <a:extLst>
              <a:ext uri="{FF2B5EF4-FFF2-40B4-BE49-F238E27FC236}">
                <a16:creationId xmlns:a16="http://schemas.microsoft.com/office/drawing/2014/main" id="{A4C818BD-FE8D-80A3-8987-C2E50273D3EA}"/>
              </a:ext>
            </a:extLst>
          </p:cNvPr>
          <p:cNvSpPr>
            <a:spLocks noGrp="1"/>
          </p:cNvSpPr>
          <p:nvPr>
            <p:ph type="sldNum" sz="quarter" idx="12"/>
          </p:nvPr>
        </p:nvSpPr>
        <p:spPr/>
        <p:txBody>
          <a:bodyPr/>
          <a:lstStyle/>
          <a:p>
            <a:fld id="{3313CE06-C6A3-421B-A5DE-48247DF1C939}" type="slidenum">
              <a:rPr lang="th-TH" smtClean="0"/>
              <a:t>‹#›</a:t>
            </a:fld>
            <a:endParaRPr lang="th-TH"/>
          </a:p>
        </p:txBody>
      </p:sp>
    </p:spTree>
    <p:extLst>
      <p:ext uri="{BB962C8B-B14F-4D97-AF65-F5344CB8AC3E}">
        <p14:creationId xmlns:p14="http://schemas.microsoft.com/office/powerpoint/2010/main" val="217253614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ตัวแทนชื่อเรื่อง 1">
            <a:extLst>
              <a:ext uri="{FF2B5EF4-FFF2-40B4-BE49-F238E27FC236}">
                <a16:creationId xmlns:a16="http://schemas.microsoft.com/office/drawing/2014/main" id="{A8CB277B-C7F8-4347-ABB9-E24A8E4587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h-TH"/>
              <a:t>คลิกเพื่อแก้ไขสไตล์ชื่อเรื่องต้นแบบ</a:t>
            </a:r>
          </a:p>
        </p:txBody>
      </p:sp>
      <p:sp>
        <p:nvSpPr>
          <p:cNvPr id="3" name="ตัวแทนข้อความ 2">
            <a:extLst>
              <a:ext uri="{FF2B5EF4-FFF2-40B4-BE49-F238E27FC236}">
                <a16:creationId xmlns:a16="http://schemas.microsoft.com/office/drawing/2014/main" id="{C8BB1C4E-0849-2559-1AAB-860624B20F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h-TH"/>
              <a:t>คลิกเพื่อแก้ไขสไตล์ของข้อความต้นแบบ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4" name="ตัวแทนวันที่ 3">
            <a:extLst>
              <a:ext uri="{FF2B5EF4-FFF2-40B4-BE49-F238E27FC236}">
                <a16:creationId xmlns:a16="http://schemas.microsoft.com/office/drawing/2014/main" id="{D9A472B6-4325-47DE-85E9-8DDE01930C9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78DAD7-36CC-44EB-B4B3-78C231BE56AD}" type="datetimeFigureOut">
              <a:rPr lang="th-TH" smtClean="0"/>
              <a:t>14/07/68</a:t>
            </a:fld>
            <a:endParaRPr lang="th-TH"/>
          </a:p>
        </p:txBody>
      </p:sp>
      <p:sp>
        <p:nvSpPr>
          <p:cNvPr id="5" name="ตัวแทนท้ายกระดาษ 4">
            <a:extLst>
              <a:ext uri="{FF2B5EF4-FFF2-40B4-BE49-F238E27FC236}">
                <a16:creationId xmlns:a16="http://schemas.microsoft.com/office/drawing/2014/main" id="{FDD0B600-DE99-AF70-57F9-D778C21C39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h-TH"/>
          </a:p>
        </p:txBody>
      </p:sp>
      <p:sp>
        <p:nvSpPr>
          <p:cNvPr id="6" name="ตัวแทนหมายเลขสไลด์ 5">
            <a:extLst>
              <a:ext uri="{FF2B5EF4-FFF2-40B4-BE49-F238E27FC236}">
                <a16:creationId xmlns:a16="http://schemas.microsoft.com/office/drawing/2014/main" id="{D33C30E7-F4B1-E6EE-27C2-AA87AF2AE9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13CE06-C6A3-421B-A5DE-48247DF1C939}" type="slidenum">
              <a:rPr lang="th-TH" smtClean="0"/>
              <a:t>‹#›</a:t>
            </a:fld>
            <a:endParaRPr lang="th-TH"/>
          </a:p>
        </p:txBody>
      </p:sp>
    </p:spTree>
    <p:extLst>
      <p:ext uri="{BB962C8B-B14F-4D97-AF65-F5344CB8AC3E}">
        <p14:creationId xmlns:p14="http://schemas.microsoft.com/office/powerpoint/2010/main" val="4057100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กล่องข้อความ 4">
            <a:extLst>
              <a:ext uri="{FF2B5EF4-FFF2-40B4-BE49-F238E27FC236}">
                <a16:creationId xmlns:a16="http://schemas.microsoft.com/office/drawing/2014/main" id="{031F58EF-5943-F6D7-400C-3ACC9BF47358}"/>
              </a:ext>
            </a:extLst>
          </p:cNvPr>
          <p:cNvSpPr txBox="1"/>
          <p:nvPr/>
        </p:nvSpPr>
        <p:spPr>
          <a:xfrm>
            <a:off x="0" y="1617676"/>
            <a:ext cx="12192000" cy="3046988"/>
          </a:xfrm>
          <a:prstGeom prst="rect">
            <a:avLst/>
          </a:prstGeom>
          <a:noFill/>
        </p:spPr>
        <p:txBody>
          <a:bodyPr wrap="square">
            <a:spAutoFit/>
          </a:bodyPr>
          <a:lstStyle/>
          <a:p>
            <a:pPr algn="ctr"/>
            <a:r>
              <a:rPr lang="en-US" sz="9600" b="1" dirty="0">
                <a:ln w="9525">
                  <a:solidFill>
                    <a:schemeClr val="bg1"/>
                  </a:solidFill>
                  <a:prstDash val="solid"/>
                </a:ln>
                <a:solidFill>
                  <a:srgbClr val="C00000"/>
                </a:solidFill>
                <a:effectLst>
                  <a:outerShdw blurRad="12700" dist="38100" dir="2700000" algn="tl" rotWithShape="0">
                    <a:schemeClr val="bg1">
                      <a:lumMod val="50000"/>
                    </a:schemeClr>
                  </a:outerShdw>
                </a:effectLst>
                <a:latin typeface="Kanit" pitchFamily="2" charset="-34"/>
                <a:cs typeface="Kanit" pitchFamily="2" charset="-34"/>
              </a:rPr>
              <a:t>Synthetic Dialyzer Reaction: </a:t>
            </a:r>
          </a:p>
        </p:txBody>
      </p:sp>
      <p:sp>
        <p:nvSpPr>
          <p:cNvPr id="6" name="กล่องข้อความ 5">
            <a:extLst>
              <a:ext uri="{FF2B5EF4-FFF2-40B4-BE49-F238E27FC236}">
                <a16:creationId xmlns:a16="http://schemas.microsoft.com/office/drawing/2014/main" id="{7B179375-62DC-D639-3DDE-9237E29BB757}"/>
              </a:ext>
            </a:extLst>
          </p:cNvPr>
          <p:cNvSpPr txBox="1"/>
          <p:nvPr/>
        </p:nvSpPr>
        <p:spPr>
          <a:xfrm>
            <a:off x="7689127" y="5239958"/>
            <a:ext cx="4135443" cy="1331134"/>
          </a:xfrm>
          <a:prstGeom prst="rect">
            <a:avLst/>
          </a:prstGeom>
          <a:noFill/>
        </p:spPr>
        <p:txBody>
          <a:bodyPr wrap="square">
            <a:spAutoFit/>
          </a:bodyPr>
          <a:lstStyle/>
          <a:p>
            <a:pPr algn="r">
              <a:lnSpc>
                <a:spcPct val="150000"/>
              </a:lnSpc>
            </a:pPr>
            <a:r>
              <a:rPr lang="th-TH" dirty="0">
                <a:solidFill>
                  <a:srgbClr val="000000"/>
                </a:solidFill>
                <a:latin typeface="Kanit" pitchFamily="2" charset="-34"/>
                <a:ea typeface="KaiTi" panose="020B0503020204020204" pitchFamily="49" charset="-122"/>
                <a:cs typeface="Kanit" pitchFamily="2" charset="-34"/>
              </a:rPr>
              <a:t>พ. เจริญ เกียรติวัชรชัย</a:t>
            </a:r>
          </a:p>
          <a:p>
            <a:pPr algn="r">
              <a:lnSpc>
                <a:spcPct val="150000"/>
              </a:lnSpc>
            </a:pPr>
            <a:r>
              <a:rPr lang="en-US" dirty="0">
                <a:solidFill>
                  <a:srgbClr val="000000"/>
                </a:solidFill>
                <a:latin typeface="Kanit" pitchFamily="2" charset="-34"/>
                <a:ea typeface="KaiTi" panose="020B0503020204020204" pitchFamily="49" charset="-122"/>
                <a:cs typeface="Kanit" pitchFamily="2" charset="-34"/>
              </a:rPr>
              <a:t>16 </a:t>
            </a:r>
            <a:r>
              <a:rPr lang="th-TH" dirty="0">
                <a:solidFill>
                  <a:srgbClr val="000000"/>
                </a:solidFill>
                <a:latin typeface="Kanit" pitchFamily="2" charset="-34"/>
                <a:ea typeface="KaiTi" panose="020B0503020204020204" pitchFamily="49" charset="-122"/>
                <a:cs typeface="Kanit" pitchFamily="2" charset="-34"/>
              </a:rPr>
              <a:t>กค </a:t>
            </a:r>
            <a:r>
              <a:rPr lang="en-US" dirty="0">
                <a:solidFill>
                  <a:srgbClr val="000000"/>
                </a:solidFill>
                <a:latin typeface="Kanit" pitchFamily="2" charset="-34"/>
                <a:ea typeface="KaiTi" panose="020B0503020204020204" pitchFamily="49" charset="-122"/>
                <a:cs typeface="Kanit" pitchFamily="2" charset="-34"/>
              </a:rPr>
              <a:t>2568: 16:00 </a:t>
            </a:r>
            <a:r>
              <a:rPr lang="th-TH" dirty="0">
                <a:solidFill>
                  <a:srgbClr val="000000"/>
                </a:solidFill>
                <a:latin typeface="Kanit" pitchFamily="2" charset="-34"/>
                <a:ea typeface="KaiTi" panose="020B0503020204020204" pitchFamily="49" charset="-122"/>
                <a:cs typeface="Kanit" pitchFamily="2" charset="-34"/>
              </a:rPr>
              <a:t>น</a:t>
            </a:r>
            <a:endParaRPr lang="en-US" b="0" u="none" strike="noStrike" baseline="0" dirty="0">
              <a:solidFill>
                <a:srgbClr val="000000"/>
              </a:solidFill>
              <a:latin typeface="Kanit" pitchFamily="2" charset="-34"/>
              <a:ea typeface="KaiTi" panose="020B0503020204020204" pitchFamily="49" charset="-122"/>
              <a:cs typeface="Kanit" pitchFamily="2" charset="-34"/>
            </a:endParaRPr>
          </a:p>
        </p:txBody>
      </p:sp>
    </p:spTree>
    <p:extLst>
      <p:ext uri="{BB962C8B-B14F-4D97-AF65-F5344CB8AC3E}">
        <p14:creationId xmlns:p14="http://schemas.microsoft.com/office/powerpoint/2010/main" val="9039066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308498-286F-34FA-8F71-35E1A4C29B8D}"/>
            </a:ext>
          </a:extLst>
        </p:cNvPr>
        <p:cNvGrpSpPr/>
        <p:nvPr/>
      </p:nvGrpSpPr>
      <p:grpSpPr>
        <a:xfrm>
          <a:off x="0" y="0"/>
          <a:ext cx="0" cy="0"/>
          <a:chOff x="0" y="0"/>
          <a:chExt cx="0" cy="0"/>
        </a:xfrm>
      </p:grpSpPr>
      <p:sp>
        <p:nvSpPr>
          <p:cNvPr id="7" name="กล่องข้อความ 6">
            <a:extLst>
              <a:ext uri="{FF2B5EF4-FFF2-40B4-BE49-F238E27FC236}">
                <a16:creationId xmlns:a16="http://schemas.microsoft.com/office/drawing/2014/main" id="{10BA4A3F-7F99-44B4-9054-6C6F5A3F0940}"/>
              </a:ext>
            </a:extLst>
          </p:cNvPr>
          <p:cNvSpPr txBox="1"/>
          <p:nvPr/>
        </p:nvSpPr>
        <p:spPr>
          <a:xfrm>
            <a:off x="0" y="0"/>
            <a:ext cx="12192000" cy="854080"/>
          </a:xfrm>
          <a:prstGeom prst="rect">
            <a:avLst/>
          </a:prstGeom>
          <a:noFill/>
        </p:spPr>
        <p:txBody>
          <a:bodyPr wrap="square">
            <a:spAutoFit/>
          </a:bodyPr>
          <a:lstStyle/>
          <a:p>
            <a:pPr algn="ctr">
              <a:lnSpc>
                <a:spcPct val="150000"/>
              </a:lnSpc>
            </a:pPr>
            <a:r>
              <a:rPr lang="en-US" sz="3600" dirty="0">
                <a:latin typeface="Kanit" pitchFamily="2" charset="-34"/>
                <a:cs typeface="Kanit" pitchFamily="2" charset="-34"/>
              </a:rPr>
              <a:t>Incidence of Dialyzer Reactions</a:t>
            </a:r>
            <a:endParaRPr lang="th-TH" sz="3600" dirty="0">
              <a:latin typeface="Kanit" pitchFamily="2" charset="-34"/>
              <a:cs typeface="Kanit" pitchFamily="2" charset="-34"/>
            </a:endParaRPr>
          </a:p>
        </p:txBody>
      </p:sp>
      <p:pic>
        <p:nvPicPr>
          <p:cNvPr id="4" name="รูปภาพ 3">
            <a:extLst>
              <a:ext uri="{FF2B5EF4-FFF2-40B4-BE49-F238E27FC236}">
                <a16:creationId xmlns:a16="http://schemas.microsoft.com/office/drawing/2014/main" id="{2A8052D9-476C-5EE0-5C58-7F15EEFF1113}"/>
              </a:ext>
            </a:extLst>
          </p:cNvPr>
          <p:cNvPicPr>
            <a:picLocks noChangeAspect="1"/>
          </p:cNvPicPr>
          <p:nvPr/>
        </p:nvPicPr>
        <p:blipFill>
          <a:blip r:embed="rId3"/>
          <a:stretch>
            <a:fillRect/>
          </a:stretch>
        </p:blipFill>
        <p:spPr>
          <a:xfrm>
            <a:off x="831251" y="932137"/>
            <a:ext cx="10529498" cy="5246129"/>
          </a:xfrm>
          <a:prstGeom prst="rect">
            <a:avLst/>
          </a:prstGeom>
        </p:spPr>
      </p:pic>
      <p:sp>
        <p:nvSpPr>
          <p:cNvPr id="2" name="กล่องข้อความ 1">
            <a:extLst>
              <a:ext uri="{FF2B5EF4-FFF2-40B4-BE49-F238E27FC236}">
                <a16:creationId xmlns:a16="http://schemas.microsoft.com/office/drawing/2014/main" id="{5BD6D4DD-1859-3DED-AEBD-DFF8E7A92FF4}"/>
              </a:ext>
            </a:extLst>
          </p:cNvPr>
          <p:cNvSpPr txBox="1"/>
          <p:nvPr/>
        </p:nvSpPr>
        <p:spPr>
          <a:xfrm>
            <a:off x="5526432" y="6339185"/>
            <a:ext cx="6094140" cy="461665"/>
          </a:xfrm>
          <a:prstGeom prst="rect">
            <a:avLst/>
          </a:prstGeom>
          <a:noFill/>
        </p:spPr>
        <p:txBody>
          <a:bodyPr wrap="square">
            <a:spAutoFit/>
          </a:bodyPr>
          <a:lstStyle/>
          <a:p>
            <a:r>
              <a:rPr lang="en-US" sz="2400" dirty="0">
                <a:latin typeface="Kanit" pitchFamily="2" charset="-34"/>
                <a:cs typeface="Kanit" pitchFamily="2" charset="-34"/>
              </a:rPr>
              <a:t>Kidney Blood Press Res 2019;44:907–914</a:t>
            </a:r>
            <a:endParaRPr lang="th-TH" sz="2400" dirty="0">
              <a:latin typeface="Kanit" pitchFamily="2" charset="-34"/>
              <a:cs typeface="Kanit" pitchFamily="2" charset="-34"/>
            </a:endParaRPr>
          </a:p>
        </p:txBody>
      </p:sp>
      <p:sp>
        <p:nvSpPr>
          <p:cNvPr id="3" name="สี่เหลี่ยมผืนผ้า 2">
            <a:extLst>
              <a:ext uri="{FF2B5EF4-FFF2-40B4-BE49-F238E27FC236}">
                <a16:creationId xmlns:a16="http://schemas.microsoft.com/office/drawing/2014/main" id="{68C42AB2-1343-AB3B-E42E-251FB830E22F}"/>
              </a:ext>
            </a:extLst>
          </p:cNvPr>
          <p:cNvSpPr/>
          <p:nvPr/>
        </p:nvSpPr>
        <p:spPr>
          <a:xfrm>
            <a:off x="831251" y="5474970"/>
            <a:ext cx="10529498" cy="703296"/>
          </a:xfrm>
          <a:prstGeom prst="rect">
            <a:avLst/>
          </a:prstGeom>
          <a:noFill/>
          <a:ln w="571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5" name="สี่เหลี่ยมผืนผ้า 4">
            <a:extLst>
              <a:ext uri="{FF2B5EF4-FFF2-40B4-BE49-F238E27FC236}">
                <a16:creationId xmlns:a16="http://schemas.microsoft.com/office/drawing/2014/main" id="{582D5513-4442-7785-3961-A7E1171BCB3D}"/>
              </a:ext>
            </a:extLst>
          </p:cNvPr>
          <p:cNvSpPr/>
          <p:nvPr/>
        </p:nvSpPr>
        <p:spPr>
          <a:xfrm>
            <a:off x="831251" y="4880610"/>
            <a:ext cx="10529498" cy="548640"/>
          </a:xfrm>
          <a:prstGeom prst="rect">
            <a:avLst/>
          </a:prstGeom>
          <a:noFill/>
          <a:ln w="5715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h-TH"/>
          </a:p>
        </p:txBody>
      </p:sp>
    </p:spTree>
    <p:extLst>
      <p:ext uri="{BB962C8B-B14F-4D97-AF65-F5344CB8AC3E}">
        <p14:creationId xmlns:p14="http://schemas.microsoft.com/office/powerpoint/2010/main" val="201614886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0C3859-6BBC-829C-1AFC-C1B8E996F550}"/>
            </a:ext>
          </a:extLst>
        </p:cNvPr>
        <p:cNvGrpSpPr/>
        <p:nvPr/>
      </p:nvGrpSpPr>
      <p:grpSpPr>
        <a:xfrm>
          <a:off x="0" y="0"/>
          <a:ext cx="0" cy="0"/>
          <a:chOff x="0" y="0"/>
          <a:chExt cx="0" cy="0"/>
        </a:xfrm>
      </p:grpSpPr>
      <p:sp>
        <p:nvSpPr>
          <p:cNvPr id="3" name="ชื่อเรื่องรอง 2">
            <a:extLst>
              <a:ext uri="{FF2B5EF4-FFF2-40B4-BE49-F238E27FC236}">
                <a16:creationId xmlns:a16="http://schemas.microsoft.com/office/drawing/2014/main" id="{A27E1AFE-54E0-1FA9-531D-F5919321BAA3}"/>
              </a:ext>
            </a:extLst>
          </p:cNvPr>
          <p:cNvSpPr>
            <a:spLocks noGrp="1"/>
          </p:cNvSpPr>
          <p:nvPr>
            <p:ph type="subTitle" idx="1"/>
          </p:nvPr>
        </p:nvSpPr>
        <p:spPr>
          <a:xfrm>
            <a:off x="529686" y="1383013"/>
            <a:ext cx="10238577" cy="4872644"/>
          </a:xfrm>
        </p:spPr>
        <p:txBody>
          <a:bodyPr>
            <a:noAutofit/>
          </a:bodyPr>
          <a:lstStyle/>
          <a:p>
            <a:pPr marL="457200" indent="-457200" algn="l">
              <a:lnSpc>
                <a:spcPct val="150000"/>
              </a:lnSpc>
              <a:buFont typeface="Courier New" panose="02070309020205020404" pitchFamily="49" charset="0"/>
              <a:buChar char="o"/>
            </a:pPr>
            <a:r>
              <a:rPr lang="en-US" sz="3200" dirty="0">
                <a:latin typeface="Kanit" pitchFamily="2" charset="-34"/>
                <a:cs typeface="Kanit" pitchFamily="2" charset="-34"/>
              </a:rPr>
              <a:t>Reactions were initially explained by ET bio-incompatibility -- &gt; no </a:t>
            </a:r>
            <a:r>
              <a:rPr lang="en-US" sz="3200">
                <a:latin typeface="Kanit" pitchFamily="2" charset="-34"/>
                <a:cs typeface="Kanit" pitchFamily="2" charset="-34"/>
              </a:rPr>
              <a:t>problem anymore</a:t>
            </a:r>
            <a:endParaRPr lang="en-US" sz="3200" dirty="0">
              <a:latin typeface="Kanit" pitchFamily="2" charset="-34"/>
              <a:cs typeface="Kanit" pitchFamily="2" charset="-34"/>
            </a:endParaRPr>
          </a:p>
          <a:p>
            <a:pPr marL="457200" indent="-457200" algn="l">
              <a:lnSpc>
                <a:spcPct val="150000"/>
              </a:lnSpc>
              <a:buFont typeface="Courier New" panose="02070309020205020404" pitchFamily="49" charset="0"/>
              <a:buChar char="o"/>
            </a:pPr>
            <a:r>
              <a:rPr lang="en-US" sz="3200" dirty="0">
                <a:latin typeface="Kanit" pitchFamily="2" charset="-34"/>
                <a:cs typeface="Kanit" pitchFamily="2" charset="-34"/>
              </a:rPr>
              <a:t>In the last 20 years, changes have been made to PS to improve their performance, but their biocompatibility has worsened</a:t>
            </a:r>
            <a:endParaRPr lang="th-TH" sz="3200" dirty="0">
              <a:latin typeface="Kanit" pitchFamily="2" charset="-34"/>
              <a:cs typeface="Kanit" pitchFamily="2" charset="-34"/>
            </a:endParaRPr>
          </a:p>
        </p:txBody>
      </p:sp>
      <p:sp>
        <p:nvSpPr>
          <p:cNvPr id="4" name="กล่องข้อความ 3">
            <a:extLst>
              <a:ext uri="{FF2B5EF4-FFF2-40B4-BE49-F238E27FC236}">
                <a16:creationId xmlns:a16="http://schemas.microsoft.com/office/drawing/2014/main" id="{26B4C511-2CFB-A9AC-4AC2-13304EC13717}"/>
              </a:ext>
            </a:extLst>
          </p:cNvPr>
          <p:cNvSpPr txBox="1"/>
          <p:nvPr/>
        </p:nvSpPr>
        <p:spPr>
          <a:xfrm>
            <a:off x="0" y="255313"/>
            <a:ext cx="12192000" cy="854080"/>
          </a:xfrm>
          <a:prstGeom prst="rect">
            <a:avLst/>
          </a:prstGeom>
          <a:noFill/>
        </p:spPr>
        <p:txBody>
          <a:bodyPr wrap="square">
            <a:spAutoFit/>
          </a:bodyPr>
          <a:lstStyle/>
          <a:p>
            <a:pPr algn="ctr">
              <a:lnSpc>
                <a:spcPct val="150000"/>
              </a:lnSpc>
            </a:pPr>
            <a:r>
              <a:rPr lang="en-US" sz="3600" dirty="0">
                <a:latin typeface="Kanit" pitchFamily="2" charset="-34"/>
                <a:cs typeface="Kanit" pitchFamily="2" charset="-34"/>
              </a:rPr>
              <a:t>Introduction</a:t>
            </a:r>
            <a:r>
              <a:rPr lang="th-TH" sz="3600" dirty="0">
                <a:latin typeface="Kanit" pitchFamily="2" charset="-34"/>
                <a:cs typeface="Kanit" pitchFamily="2" charset="-34"/>
              </a:rPr>
              <a:t> </a:t>
            </a:r>
            <a:r>
              <a:rPr lang="en-US" sz="3600" dirty="0">
                <a:latin typeface="Kanit" pitchFamily="2" charset="-34"/>
                <a:cs typeface="Kanit" pitchFamily="2" charset="-34"/>
              </a:rPr>
              <a:t>:</a:t>
            </a:r>
            <a:endParaRPr lang="th-TH" sz="3600" dirty="0">
              <a:latin typeface="Kanit" pitchFamily="2" charset="-34"/>
              <a:cs typeface="Kanit" pitchFamily="2" charset="-34"/>
            </a:endParaRPr>
          </a:p>
        </p:txBody>
      </p:sp>
      <p:sp>
        <p:nvSpPr>
          <p:cNvPr id="2" name="กล่องข้อความ 1">
            <a:extLst>
              <a:ext uri="{FF2B5EF4-FFF2-40B4-BE49-F238E27FC236}">
                <a16:creationId xmlns:a16="http://schemas.microsoft.com/office/drawing/2014/main" id="{293206BC-512C-488C-C8CB-7B389C0A01FA}"/>
              </a:ext>
            </a:extLst>
          </p:cNvPr>
          <p:cNvSpPr txBox="1"/>
          <p:nvPr/>
        </p:nvSpPr>
        <p:spPr>
          <a:xfrm>
            <a:off x="6506737" y="5826356"/>
            <a:ext cx="5563343" cy="461665"/>
          </a:xfrm>
          <a:prstGeom prst="rect">
            <a:avLst/>
          </a:prstGeom>
          <a:noFill/>
        </p:spPr>
        <p:txBody>
          <a:bodyPr wrap="square">
            <a:spAutoFit/>
          </a:bodyPr>
          <a:lstStyle/>
          <a:p>
            <a:r>
              <a:rPr lang="en-US" sz="2400" b="0" i="0" u="none" strike="noStrike" baseline="0" dirty="0" err="1">
                <a:latin typeface="Kanit" pitchFamily="2" charset="-34"/>
                <a:cs typeface="Kanit" pitchFamily="2" charset="-34"/>
              </a:rPr>
              <a:t>Fecha</a:t>
            </a:r>
            <a:r>
              <a:rPr lang="en-US" sz="2400" b="0" i="0" u="none" strike="noStrike" baseline="0" dirty="0">
                <a:latin typeface="Kanit" pitchFamily="2" charset="-34"/>
                <a:cs typeface="Kanit" pitchFamily="2" charset="-34"/>
              </a:rPr>
              <a:t> </a:t>
            </a:r>
            <a:r>
              <a:rPr lang="en-US" sz="2400" b="0" i="0" u="none" strike="noStrike" baseline="0" dirty="0" err="1">
                <a:latin typeface="Kanit" pitchFamily="2" charset="-34"/>
                <a:cs typeface="Kanit" pitchFamily="2" charset="-34"/>
              </a:rPr>
              <a:t>actualización</a:t>
            </a:r>
            <a:r>
              <a:rPr lang="en-US" sz="2400" b="0" i="0" u="none" strike="noStrike" baseline="0" dirty="0">
                <a:latin typeface="Kanit" pitchFamily="2" charset="-34"/>
                <a:cs typeface="Kanit" pitchFamily="2" charset="-34"/>
              </a:rPr>
              <a:t>: 04/02/2021</a:t>
            </a:r>
            <a:endParaRPr lang="th-TH" sz="2400" dirty="0">
              <a:latin typeface="Kanit" pitchFamily="2" charset="-34"/>
              <a:cs typeface="Kanit" pitchFamily="2" charset="-34"/>
            </a:endParaRPr>
          </a:p>
        </p:txBody>
      </p:sp>
    </p:spTree>
    <p:extLst>
      <p:ext uri="{BB962C8B-B14F-4D97-AF65-F5344CB8AC3E}">
        <p14:creationId xmlns:p14="http://schemas.microsoft.com/office/powerpoint/2010/main" val="91910729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รูปภาพ 4">
            <a:extLst>
              <a:ext uri="{FF2B5EF4-FFF2-40B4-BE49-F238E27FC236}">
                <a16:creationId xmlns:a16="http://schemas.microsoft.com/office/drawing/2014/main" id="{A7C8CD04-09BF-3EA9-9C98-F7A2D16665CD}"/>
              </a:ext>
            </a:extLst>
          </p:cNvPr>
          <p:cNvPicPr>
            <a:picLocks noChangeAspect="1"/>
          </p:cNvPicPr>
          <p:nvPr/>
        </p:nvPicPr>
        <p:blipFill>
          <a:blip r:embed="rId2"/>
          <a:stretch>
            <a:fillRect/>
          </a:stretch>
        </p:blipFill>
        <p:spPr>
          <a:xfrm>
            <a:off x="1145800" y="1040812"/>
            <a:ext cx="9324080" cy="5650957"/>
          </a:xfrm>
          <a:prstGeom prst="rect">
            <a:avLst/>
          </a:prstGeom>
        </p:spPr>
      </p:pic>
      <p:sp>
        <p:nvSpPr>
          <p:cNvPr id="6" name="กล่องข้อความ 5">
            <a:extLst>
              <a:ext uri="{FF2B5EF4-FFF2-40B4-BE49-F238E27FC236}">
                <a16:creationId xmlns:a16="http://schemas.microsoft.com/office/drawing/2014/main" id="{1A51CD74-D068-9E6B-ED1C-9DB8689832CF}"/>
              </a:ext>
            </a:extLst>
          </p:cNvPr>
          <p:cNvSpPr txBox="1"/>
          <p:nvPr/>
        </p:nvSpPr>
        <p:spPr>
          <a:xfrm>
            <a:off x="0" y="0"/>
            <a:ext cx="12192000" cy="854080"/>
          </a:xfrm>
          <a:prstGeom prst="rect">
            <a:avLst/>
          </a:prstGeom>
          <a:noFill/>
        </p:spPr>
        <p:txBody>
          <a:bodyPr wrap="square">
            <a:spAutoFit/>
          </a:bodyPr>
          <a:lstStyle/>
          <a:p>
            <a:pPr algn="ctr">
              <a:lnSpc>
                <a:spcPct val="150000"/>
              </a:lnSpc>
            </a:pPr>
            <a:r>
              <a:rPr lang="en-US" sz="3600" dirty="0">
                <a:latin typeface="Kanit" pitchFamily="2" charset="-34"/>
                <a:cs typeface="Kanit" pitchFamily="2" charset="-34"/>
              </a:rPr>
              <a:t>Number of references, 2018</a:t>
            </a:r>
            <a:endParaRPr lang="th-TH" sz="3600" dirty="0">
              <a:latin typeface="Kanit" pitchFamily="2" charset="-34"/>
              <a:cs typeface="Kanit" pitchFamily="2" charset="-34"/>
            </a:endParaRPr>
          </a:p>
        </p:txBody>
      </p:sp>
    </p:spTree>
    <p:extLst>
      <p:ext uri="{BB962C8B-B14F-4D97-AF65-F5344CB8AC3E}">
        <p14:creationId xmlns:p14="http://schemas.microsoft.com/office/powerpoint/2010/main" val="320110278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FFE72B-3C6A-8D38-279D-55E0664A13C5}"/>
            </a:ext>
          </a:extLst>
        </p:cNvPr>
        <p:cNvGrpSpPr/>
        <p:nvPr/>
      </p:nvGrpSpPr>
      <p:grpSpPr>
        <a:xfrm>
          <a:off x="0" y="0"/>
          <a:ext cx="0" cy="0"/>
          <a:chOff x="0" y="0"/>
          <a:chExt cx="0" cy="0"/>
        </a:xfrm>
      </p:grpSpPr>
      <p:sp>
        <p:nvSpPr>
          <p:cNvPr id="6" name="ชื่อเรื่องรอง 2">
            <a:extLst>
              <a:ext uri="{FF2B5EF4-FFF2-40B4-BE49-F238E27FC236}">
                <a16:creationId xmlns:a16="http://schemas.microsoft.com/office/drawing/2014/main" id="{95328E09-4531-949B-E074-15D1881B4D0E}"/>
              </a:ext>
            </a:extLst>
          </p:cNvPr>
          <p:cNvSpPr txBox="1">
            <a:spLocks/>
          </p:cNvSpPr>
          <p:nvPr/>
        </p:nvSpPr>
        <p:spPr>
          <a:xfrm>
            <a:off x="549991" y="1232063"/>
            <a:ext cx="10548540" cy="434577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Font typeface="Courier New" panose="02070309020205020404" pitchFamily="49" charset="0"/>
              <a:buChar char="o"/>
            </a:pPr>
            <a:r>
              <a:rPr lang="en-US" dirty="0">
                <a:latin typeface="Kanit" pitchFamily="2" charset="-34"/>
                <a:cs typeface="Kanit" pitchFamily="2" charset="-34"/>
              </a:rPr>
              <a:t> Retrospective multicenter observational study in adult dialysis units at 9 Spanish hospitals including all patients diagnosed with a dialysis membrane hypersensitivity reaction from August 2015 to August 2017</a:t>
            </a:r>
          </a:p>
          <a:p>
            <a:pPr>
              <a:lnSpc>
                <a:spcPct val="150000"/>
              </a:lnSpc>
              <a:buFont typeface="Courier New" panose="02070309020205020404" pitchFamily="49" charset="0"/>
              <a:buChar char="o"/>
            </a:pPr>
            <a:r>
              <a:rPr lang="en-US" dirty="0">
                <a:latin typeface="Kanit" pitchFamily="2" charset="-34"/>
                <a:cs typeface="Kanit" pitchFamily="2" charset="-34"/>
              </a:rPr>
              <a:t> The case definition included a clinical diagnosis of symptoms</a:t>
            </a:r>
          </a:p>
          <a:p>
            <a:pPr>
              <a:lnSpc>
                <a:spcPct val="150000"/>
              </a:lnSpc>
              <a:buFont typeface="Courier New" panose="02070309020205020404" pitchFamily="49" charset="0"/>
              <a:buChar char="o"/>
            </a:pPr>
            <a:r>
              <a:rPr lang="en-US" dirty="0">
                <a:latin typeface="Kanit" pitchFamily="2" charset="-34"/>
                <a:cs typeface="Kanit" pitchFamily="2" charset="-34"/>
              </a:rPr>
              <a:t> Only for 33 of 37 had the full dataset required to be evaluated</a:t>
            </a:r>
          </a:p>
        </p:txBody>
      </p:sp>
      <p:sp>
        <p:nvSpPr>
          <p:cNvPr id="7" name="กล่องข้อความ 6">
            <a:extLst>
              <a:ext uri="{FF2B5EF4-FFF2-40B4-BE49-F238E27FC236}">
                <a16:creationId xmlns:a16="http://schemas.microsoft.com/office/drawing/2014/main" id="{A944CD08-BB09-5F64-F076-7B27407850E9}"/>
              </a:ext>
            </a:extLst>
          </p:cNvPr>
          <p:cNvSpPr txBox="1"/>
          <p:nvPr/>
        </p:nvSpPr>
        <p:spPr>
          <a:xfrm>
            <a:off x="0" y="192789"/>
            <a:ext cx="12192000" cy="769441"/>
          </a:xfrm>
          <a:prstGeom prst="rect">
            <a:avLst/>
          </a:prstGeom>
          <a:noFill/>
        </p:spPr>
        <p:txBody>
          <a:bodyPr wrap="square">
            <a:spAutoFit/>
          </a:bodyPr>
          <a:lstStyle/>
          <a:p>
            <a:pPr algn="ctr">
              <a:lnSpc>
                <a:spcPct val="150000"/>
              </a:lnSpc>
            </a:pPr>
            <a:r>
              <a:rPr lang="en-US" sz="3200" dirty="0">
                <a:latin typeface="Kanit" pitchFamily="2" charset="-34"/>
                <a:cs typeface="Kanit" pitchFamily="2" charset="-34"/>
              </a:rPr>
              <a:t>Incidence of Hypersensitivity Reactions During HD</a:t>
            </a:r>
            <a:endParaRPr lang="th-TH" sz="3200" dirty="0">
              <a:latin typeface="Kanit" pitchFamily="2" charset="-34"/>
              <a:cs typeface="Kanit" pitchFamily="2" charset="-34"/>
            </a:endParaRPr>
          </a:p>
        </p:txBody>
      </p:sp>
      <p:sp>
        <p:nvSpPr>
          <p:cNvPr id="2" name="กล่องข้อความ 1">
            <a:extLst>
              <a:ext uri="{FF2B5EF4-FFF2-40B4-BE49-F238E27FC236}">
                <a16:creationId xmlns:a16="http://schemas.microsoft.com/office/drawing/2014/main" id="{BB63B3B5-A537-87DC-693C-22F8A8037B0B}"/>
              </a:ext>
            </a:extLst>
          </p:cNvPr>
          <p:cNvSpPr txBox="1"/>
          <p:nvPr/>
        </p:nvSpPr>
        <p:spPr>
          <a:xfrm>
            <a:off x="6506737" y="5826356"/>
            <a:ext cx="4820393" cy="461665"/>
          </a:xfrm>
          <a:prstGeom prst="rect">
            <a:avLst/>
          </a:prstGeom>
          <a:noFill/>
        </p:spPr>
        <p:txBody>
          <a:bodyPr wrap="square">
            <a:spAutoFit/>
          </a:bodyPr>
          <a:lstStyle/>
          <a:p>
            <a:r>
              <a:rPr lang="en-US" sz="2400" b="0" i="0" u="none" strike="noStrike" baseline="0" dirty="0">
                <a:latin typeface="Kanit" pitchFamily="2" charset="-34"/>
                <a:cs typeface="Kanit" pitchFamily="2" charset="-34"/>
              </a:rPr>
              <a:t>Kidney Blood Press Res (2018)</a:t>
            </a:r>
            <a:endParaRPr lang="th-TH" sz="2400" dirty="0">
              <a:latin typeface="Kanit" pitchFamily="2" charset="-34"/>
              <a:cs typeface="Kanit" pitchFamily="2" charset="-34"/>
            </a:endParaRPr>
          </a:p>
        </p:txBody>
      </p:sp>
    </p:spTree>
    <p:extLst>
      <p:ext uri="{BB962C8B-B14F-4D97-AF65-F5344CB8AC3E}">
        <p14:creationId xmlns:p14="http://schemas.microsoft.com/office/powerpoint/2010/main" val="146721886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1D010E-D26D-2A70-D1A0-E84AB4C094F6}"/>
            </a:ext>
          </a:extLst>
        </p:cNvPr>
        <p:cNvGrpSpPr/>
        <p:nvPr/>
      </p:nvGrpSpPr>
      <p:grpSpPr>
        <a:xfrm>
          <a:off x="0" y="0"/>
          <a:ext cx="0" cy="0"/>
          <a:chOff x="0" y="0"/>
          <a:chExt cx="0" cy="0"/>
        </a:xfrm>
      </p:grpSpPr>
      <p:sp>
        <p:nvSpPr>
          <p:cNvPr id="7" name="กล่องข้อความ 6">
            <a:extLst>
              <a:ext uri="{FF2B5EF4-FFF2-40B4-BE49-F238E27FC236}">
                <a16:creationId xmlns:a16="http://schemas.microsoft.com/office/drawing/2014/main" id="{27A10E33-943E-BE9E-9F09-CA91379DE482}"/>
              </a:ext>
            </a:extLst>
          </p:cNvPr>
          <p:cNvSpPr txBox="1"/>
          <p:nvPr/>
        </p:nvSpPr>
        <p:spPr>
          <a:xfrm>
            <a:off x="0" y="112779"/>
            <a:ext cx="12192000" cy="769441"/>
          </a:xfrm>
          <a:prstGeom prst="rect">
            <a:avLst/>
          </a:prstGeom>
          <a:noFill/>
        </p:spPr>
        <p:txBody>
          <a:bodyPr wrap="square">
            <a:spAutoFit/>
          </a:bodyPr>
          <a:lstStyle/>
          <a:p>
            <a:pPr algn="ctr">
              <a:lnSpc>
                <a:spcPct val="150000"/>
              </a:lnSpc>
            </a:pPr>
            <a:r>
              <a:rPr lang="en-US" sz="3200" dirty="0">
                <a:latin typeface="Kanit" pitchFamily="2" charset="-34"/>
                <a:cs typeface="Kanit" pitchFamily="2" charset="-34"/>
              </a:rPr>
              <a:t>Results: demographic data</a:t>
            </a:r>
            <a:endParaRPr lang="th-TH" sz="3200" dirty="0">
              <a:latin typeface="Kanit" pitchFamily="2" charset="-34"/>
              <a:cs typeface="Kanit" pitchFamily="2" charset="-34"/>
            </a:endParaRPr>
          </a:p>
        </p:txBody>
      </p:sp>
      <p:sp>
        <p:nvSpPr>
          <p:cNvPr id="2" name="กล่องข้อความ 1">
            <a:extLst>
              <a:ext uri="{FF2B5EF4-FFF2-40B4-BE49-F238E27FC236}">
                <a16:creationId xmlns:a16="http://schemas.microsoft.com/office/drawing/2014/main" id="{363FFDC7-C91F-D2AE-0975-D38A6FD4A803}"/>
              </a:ext>
            </a:extLst>
          </p:cNvPr>
          <p:cNvSpPr txBox="1"/>
          <p:nvPr/>
        </p:nvSpPr>
        <p:spPr>
          <a:xfrm>
            <a:off x="6449587" y="6259913"/>
            <a:ext cx="4820393" cy="461665"/>
          </a:xfrm>
          <a:prstGeom prst="rect">
            <a:avLst/>
          </a:prstGeom>
          <a:noFill/>
        </p:spPr>
        <p:txBody>
          <a:bodyPr wrap="square">
            <a:spAutoFit/>
          </a:bodyPr>
          <a:lstStyle/>
          <a:p>
            <a:r>
              <a:rPr lang="en-US" sz="2400" b="0" i="0" u="none" strike="noStrike" baseline="0" dirty="0">
                <a:latin typeface="Kanit" pitchFamily="2" charset="-34"/>
                <a:cs typeface="Kanit" pitchFamily="2" charset="-34"/>
              </a:rPr>
              <a:t>Kidney Blood Press Res (2018)</a:t>
            </a:r>
            <a:endParaRPr lang="th-TH" sz="2400" dirty="0">
              <a:latin typeface="Kanit" pitchFamily="2" charset="-34"/>
              <a:cs typeface="Kanit" pitchFamily="2" charset="-34"/>
            </a:endParaRPr>
          </a:p>
        </p:txBody>
      </p:sp>
      <p:pic>
        <p:nvPicPr>
          <p:cNvPr id="4" name="รูปภาพ 3">
            <a:extLst>
              <a:ext uri="{FF2B5EF4-FFF2-40B4-BE49-F238E27FC236}">
                <a16:creationId xmlns:a16="http://schemas.microsoft.com/office/drawing/2014/main" id="{8B22F2D8-5CBB-29E7-2232-6A511363E281}"/>
              </a:ext>
            </a:extLst>
          </p:cNvPr>
          <p:cNvPicPr>
            <a:picLocks noChangeAspect="1"/>
          </p:cNvPicPr>
          <p:nvPr/>
        </p:nvPicPr>
        <p:blipFill>
          <a:blip r:embed="rId3"/>
          <a:stretch>
            <a:fillRect/>
          </a:stretch>
        </p:blipFill>
        <p:spPr>
          <a:xfrm>
            <a:off x="1200150" y="975101"/>
            <a:ext cx="9566910" cy="5180501"/>
          </a:xfrm>
          <a:prstGeom prst="rect">
            <a:avLst/>
          </a:prstGeom>
        </p:spPr>
      </p:pic>
    </p:spTree>
    <p:extLst>
      <p:ext uri="{BB962C8B-B14F-4D97-AF65-F5344CB8AC3E}">
        <p14:creationId xmlns:p14="http://schemas.microsoft.com/office/powerpoint/2010/main" val="109530307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EC6809-1CEE-9A20-741A-2C0CC4C42F88}"/>
            </a:ext>
          </a:extLst>
        </p:cNvPr>
        <p:cNvGrpSpPr/>
        <p:nvPr/>
      </p:nvGrpSpPr>
      <p:grpSpPr>
        <a:xfrm>
          <a:off x="0" y="0"/>
          <a:ext cx="0" cy="0"/>
          <a:chOff x="0" y="0"/>
          <a:chExt cx="0" cy="0"/>
        </a:xfrm>
      </p:grpSpPr>
      <p:sp>
        <p:nvSpPr>
          <p:cNvPr id="6" name="ชื่อเรื่องรอง 2">
            <a:extLst>
              <a:ext uri="{FF2B5EF4-FFF2-40B4-BE49-F238E27FC236}">
                <a16:creationId xmlns:a16="http://schemas.microsoft.com/office/drawing/2014/main" id="{539E9D7A-0CD3-0279-48DA-4C6B23A48F53}"/>
              </a:ext>
            </a:extLst>
          </p:cNvPr>
          <p:cNvSpPr txBox="1">
            <a:spLocks/>
          </p:cNvSpPr>
          <p:nvPr/>
        </p:nvSpPr>
        <p:spPr>
          <a:xfrm>
            <a:off x="934160" y="1440477"/>
            <a:ext cx="10460042" cy="383881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Font typeface="Courier New" panose="02070309020205020404" pitchFamily="49" charset="0"/>
              <a:buChar char="o"/>
            </a:pPr>
            <a:r>
              <a:rPr lang="en-US" dirty="0">
                <a:latin typeface="Kanit" pitchFamily="2" charset="-34"/>
                <a:cs typeface="Kanit" pitchFamily="2" charset="-34"/>
              </a:rPr>
              <a:t> PS - &gt; 62.2%, </a:t>
            </a:r>
            <a:r>
              <a:rPr lang="en-US" dirty="0" err="1">
                <a:latin typeface="Kanit" pitchFamily="2" charset="-34"/>
                <a:cs typeface="Kanit" pitchFamily="2" charset="-34"/>
              </a:rPr>
              <a:t>polynephron</a:t>
            </a:r>
            <a:r>
              <a:rPr lang="en-US" dirty="0">
                <a:latin typeface="Kanit" pitchFamily="2" charset="-34"/>
                <a:cs typeface="Kanit" pitchFamily="2" charset="-34"/>
              </a:rPr>
              <a:t> - &gt; 21%, PES - &gt; 2.7% PAN - &gt; 1 </a:t>
            </a:r>
            <a:r>
              <a:rPr lang="th-TH">
                <a:latin typeface="Kanit" pitchFamily="2" charset="-34"/>
                <a:cs typeface="Kanit" pitchFamily="2" charset="-34"/>
              </a:rPr>
              <a:t>ราย</a:t>
            </a:r>
            <a:endParaRPr lang="en-US" dirty="0">
              <a:latin typeface="Kanit" pitchFamily="2" charset="-34"/>
              <a:cs typeface="Kanit" pitchFamily="2" charset="-34"/>
            </a:endParaRPr>
          </a:p>
          <a:p>
            <a:pPr>
              <a:lnSpc>
                <a:spcPct val="150000"/>
              </a:lnSpc>
              <a:buFont typeface="Courier New" panose="02070309020205020404" pitchFamily="49" charset="0"/>
              <a:buChar char="o"/>
            </a:pPr>
            <a:r>
              <a:rPr lang="en-US" dirty="0">
                <a:latin typeface="Kanit" pitchFamily="2" charset="-34"/>
                <a:cs typeface="Kanit" pitchFamily="2" charset="-34"/>
              </a:rPr>
              <a:t> these results suggest that the use of more biocompatible synthetic membranes has not decreased the incidence of reactions and that, within synthetic membranes, not just PS are associated with this type of reaction.</a:t>
            </a:r>
          </a:p>
        </p:txBody>
      </p:sp>
      <p:sp>
        <p:nvSpPr>
          <p:cNvPr id="7" name="กล่องข้อความ 6">
            <a:extLst>
              <a:ext uri="{FF2B5EF4-FFF2-40B4-BE49-F238E27FC236}">
                <a16:creationId xmlns:a16="http://schemas.microsoft.com/office/drawing/2014/main" id="{9E188987-8D11-F1FF-AB2B-CFD344CCBA63}"/>
              </a:ext>
            </a:extLst>
          </p:cNvPr>
          <p:cNvSpPr txBox="1"/>
          <p:nvPr/>
        </p:nvSpPr>
        <p:spPr>
          <a:xfrm>
            <a:off x="0" y="192789"/>
            <a:ext cx="12192000" cy="854080"/>
          </a:xfrm>
          <a:prstGeom prst="rect">
            <a:avLst/>
          </a:prstGeom>
          <a:noFill/>
        </p:spPr>
        <p:txBody>
          <a:bodyPr wrap="square">
            <a:spAutoFit/>
          </a:bodyPr>
          <a:lstStyle/>
          <a:p>
            <a:pPr algn="ctr">
              <a:lnSpc>
                <a:spcPct val="150000"/>
              </a:lnSpc>
            </a:pPr>
            <a:r>
              <a:rPr lang="en-US" sz="3600" dirty="0">
                <a:latin typeface="Kanit" pitchFamily="2" charset="-34"/>
                <a:cs typeface="Kanit" pitchFamily="2" charset="-34"/>
              </a:rPr>
              <a:t>Types of Dialyzer Membrane</a:t>
            </a:r>
            <a:r>
              <a:rPr lang="th-TH" sz="3600" dirty="0">
                <a:latin typeface="Kanit" pitchFamily="2" charset="-34"/>
                <a:cs typeface="Kanit" pitchFamily="2" charset="-34"/>
              </a:rPr>
              <a:t>:</a:t>
            </a:r>
          </a:p>
        </p:txBody>
      </p:sp>
      <p:sp>
        <p:nvSpPr>
          <p:cNvPr id="2" name="กล่องข้อความ 1">
            <a:extLst>
              <a:ext uri="{FF2B5EF4-FFF2-40B4-BE49-F238E27FC236}">
                <a16:creationId xmlns:a16="http://schemas.microsoft.com/office/drawing/2014/main" id="{5C837D72-DB5E-1512-8C01-799656916F70}"/>
              </a:ext>
            </a:extLst>
          </p:cNvPr>
          <p:cNvSpPr txBox="1"/>
          <p:nvPr/>
        </p:nvSpPr>
        <p:spPr>
          <a:xfrm>
            <a:off x="5300062" y="5672896"/>
            <a:ext cx="6094140" cy="461665"/>
          </a:xfrm>
          <a:prstGeom prst="rect">
            <a:avLst/>
          </a:prstGeom>
          <a:noFill/>
        </p:spPr>
        <p:txBody>
          <a:bodyPr wrap="square">
            <a:spAutoFit/>
          </a:bodyPr>
          <a:lstStyle/>
          <a:p>
            <a:r>
              <a:rPr lang="en-US" sz="2400" dirty="0">
                <a:latin typeface="Kanit" pitchFamily="2" charset="-34"/>
                <a:cs typeface="Kanit" pitchFamily="2" charset="-34"/>
              </a:rPr>
              <a:t>Kidney Blood Press Res 2019;44:907–914</a:t>
            </a:r>
            <a:endParaRPr lang="th-TH" sz="2400" dirty="0">
              <a:latin typeface="Kanit" pitchFamily="2" charset="-34"/>
              <a:cs typeface="Kanit" pitchFamily="2" charset="-34"/>
            </a:endParaRPr>
          </a:p>
        </p:txBody>
      </p:sp>
    </p:spTree>
    <p:extLst>
      <p:ext uri="{BB962C8B-B14F-4D97-AF65-F5344CB8AC3E}">
        <p14:creationId xmlns:p14="http://schemas.microsoft.com/office/powerpoint/2010/main" val="275204301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0B66F1-2E54-83E0-C929-3A1229EA15DB}"/>
            </a:ext>
          </a:extLst>
        </p:cNvPr>
        <p:cNvGrpSpPr/>
        <p:nvPr/>
      </p:nvGrpSpPr>
      <p:grpSpPr>
        <a:xfrm>
          <a:off x="0" y="0"/>
          <a:ext cx="0" cy="0"/>
          <a:chOff x="0" y="0"/>
          <a:chExt cx="0" cy="0"/>
        </a:xfrm>
      </p:grpSpPr>
      <p:sp>
        <p:nvSpPr>
          <p:cNvPr id="7" name="กล่องข้อความ 6">
            <a:extLst>
              <a:ext uri="{FF2B5EF4-FFF2-40B4-BE49-F238E27FC236}">
                <a16:creationId xmlns:a16="http://schemas.microsoft.com/office/drawing/2014/main" id="{F093C572-9EC1-9B16-7E71-A563DDD36E81}"/>
              </a:ext>
            </a:extLst>
          </p:cNvPr>
          <p:cNvSpPr txBox="1"/>
          <p:nvPr/>
        </p:nvSpPr>
        <p:spPr>
          <a:xfrm>
            <a:off x="0" y="112779"/>
            <a:ext cx="12192000" cy="769441"/>
          </a:xfrm>
          <a:prstGeom prst="rect">
            <a:avLst/>
          </a:prstGeom>
          <a:noFill/>
        </p:spPr>
        <p:txBody>
          <a:bodyPr wrap="square">
            <a:spAutoFit/>
          </a:bodyPr>
          <a:lstStyle/>
          <a:p>
            <a:pPr algn="ctr">
              <a:lnSpc>
                <a:spcPct val="150000"/>
              </a:lnSpc>
            </a:pPr>
            <a:r>
              <a:rPr lang="en-US" sz="3200" dirty="0">
                <a:latin typeface="Kanit" pitchFamily="2" charset="-34"/>
                <a:cs typeface="Kanit" pitchFamily="2" charset="-34"/>
              </a:rPr>
              <a:t>Results: clinical manifestations</a:t>
            </a:r>
            <a:endParaRPr lang="th-TH" sz="3200" dirty="0">
              <a:latin typeface="Kanit" pitchFamily="2" charset="-34"/>
              <a:cs typeface="Kanit" pitchFamily="2" charset="-34"/>
            </a:endParaRPr>
          </a:p>
        </p:txBody>
      </p:sp>
      <p:sp>
        <p:nvSpPr>
          <p:cNvPr id="2" name="กล่องข้อความ 1">
            <a:extLst>
              <a:ext uri="{FF2B5EF4-FFF2-40B4-BE49-F238E27FC236}">
                <a16:creationId xmlns:a16="http://schemas.microsoft.com/office/drawing/2014/main" id="{A37B8260-A125-3068-ADF2-8DAF1308C77C}"/>
              </a:ext>
            </a:extLst>
          </p:cNvPr>
          <p:cNvSpPr txBox="1"/>
          <p:nvPr/>
        </p:nvSpPr>
        <p:spPr>
          <a:xfrm>
            <a:off x="6449587" y="6259913"/>
            <a:ext cx="4820393" cy="461665"/>
          </a:xfrm>
          <a:prstGeom prst="rect">
            <a:avLst/>
          </a:prstGeom>
          <a:noFill/>
        </p:spPr>
        <p:txBody>
          <a:bodyPr wrap="square">
            <a:spAutoFit/>
          </a:bodyPr>
          <a:lstStyle/>
          <a:p>
            <a:r>
              <a:rPr lang="en-US" sz="2400" b="0" i="0" u="none" strike="noStrike" baseline="0" dirty="0">
                <a:latin typeface="Kanit" pitchFamily="2" charset="-34"/>
                <a:cs typeface="Kanit" pitchFamily="2" charset="-34"/>
              </a:rPr>
              <a:t>Kidney Blood Press Res (2018)</a:t>
            </a:r>
            <a:endParaRPr lang="th-TH" sz="2400" dirty="0">
              <a:latin typeface="Kanit" pitchFamily="2" charset="-34"/>
              <a:cs typeface="Kanit" pitchFamily="2" charset="-34"/>
            </a:endParaRPr>
          </a:p>
        </p:txBody>
      </p:sp>
      <p:pic>
        <p:nvPicPr>
          <p:cNvPr id="5" name="รูปภาพ 4">
            <a:extLst>
              <a:ext uri="{FF2B5EF4-FFF2-40B4-BE49-F238E27FC236}">
                <a16:creationId xmlns:a16="http://schemas.microsoft.com/office/drawing/2014/main" id="{28D5E655-C18A-841B-718C-E5CD353FDA2D}"/>
              </a:ext>
            </a:extLst>
          </p:cNvPr>
          <p:cNvPicPr>
            <a:picLocks noChangeAspect="1"/>
          </p:cNvPicPr>
          <p:nvPr/>
        </p:nvPicPr>
        <p:blipFill>
          <a:blip r:embed="rId3"/>
          <a:stretch>
            <a:fillRect/>
          </a:stretch>
        </p:blipFill>
        <p:spPr>
          <a:xfrm>
            <a:off x="1459135" y="1075006"/>
            <a:ext cx="10011060" cy="5074334"/>
          </a:xfrm>
          <a:prstGeom prst="rect">
            <a:avLst/>
          </a:prstGeom>
        </p:spPr>
      </p:pic>
    </p:spTree>
    <p:extLst>
      <p:ext uri="{BB962C8B-B14F-4D97-AF65-F5344CB8AC3E}">
        <p14:creationId xmlns:p14="http://schemas.microsoft.com/office/powerpoint/2010/main" val="340415666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72886A-5DA3-E215-F375-206B5610E5CC}"/>
            </a:ext>
          </a:extLst>
        </p:cNvPr>
        <p:cNvGrpSpPr/>
        <p:nvPr/>
      </p:nvGrpSpPr>
      <p:grpSpPr>
        <a:xfrm>
          <a:off x="0" y="0"/>
          <a:ext cx="0" cy="0"/>
          <a:chOff x="0" y="0"/>
          <a:chExt cx="0" cy="0"/>
        </a:xfrm>
      </p:grpSpPr>
      <p:sp>
        <p:nvSpPr>
          <p:cNvPr id="6" name="ชื่อเรื่องรอง 2">
            <a:extLst>
              <a:ext uri="{FF2B5EF4-FFF2-40B4-BE49-F238E27FC236}">
                <a16:creationId xmlns:a16="http://schemas.microsoft.com/office/drawing/2014/main" id="{B3623895-4179-31E8-FC94-4CB9581FC192}"/>
              </a:ext>
            </a:extLst>
          </p:cNvPr>
          <p:cNvSpPr txBox="1">
            <a:spLocks/>
          </p:cNvSpPr>
          <p:nvPr/>
        </p:nvSpPr>
        <p:spPr>
          <a:xfrm>
            <a:off x="827157" y="1561648"/>
            <a:ext cx="10168503" cy="394044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Font typeface="Courier New" panose="02070309020205020404" pitchFamily="49" charset="0"/>
              <a:buChar char="o"/>
            </a:pPr>
            <a:r>
              <a:rPr lang="en-US" sz="3200" dirty="0">
                <a:latin typeface="Kanit" pitchFamily="2" charset="-34"/>
                <a:cs typeface="Kanit" pitchFamily="2" charset="-34"/>
              </a:rPr>
              <a:t> </a:t>
            </a:r>
            <a:r>
              <a:rPr lang="en-US" dirty="0">
                <a:latin typeface="Kanit" pitchFamily="2" charset="-34"/>
                <a:cs typeface="Kanit" pitchFamily="2" charset="-34"/>
              </a:rPr>
              <a:t>type A or B reactions (18 vs. 15 cases).</a:t>
            </a:r>
          </a:p>
          <a:p>
            <a:pPr>
              <a:lnSpc>
                <a:spcPct val="150000"/>
              </a:lnSpc>
              <a:buFont typeface="Courier New" panose="02070309020205020404" pitchFamily="49" charset="0"/>
              <a:buChar char="o"/>
            </a:pPr>
            <a:r>
              <a:rPr lang="en-US" dirty="0">
                <a:latin typeface="Kanit" pitchFamily="2" charset="-34"/>
                <a:cs typeface="Kanit" pitchFamily="2" charset="-34"/>
              </a:rPr>
              <a:t>no significant differences were found between the 2 types in </a:t>
            </a:r>
            <a:br>
              <a:rPr lang="en-US" dirty="0">
                <a:latin typeface="Kanit" pitchFamily="2" charset="-34"/>
                <a:cs typeface="Kanit" pitchFamily="2" charset="-34"/>
              </a:rPr>
            </a:br>
            <a:r>
              <a:rPr lang="en-US" dirty="0">
                <a:latin typeface="Kanit" pitchFamily="2" charset="-34"/>
                <a:cs typeface="Kanit" pitchFamily="2" charset="-34"/>
              </a:rPr>
              <a:t>terms of symptoms described, composition of the membrane involved, method of sterilization, </a:t>
            </a:r>
            <a:r>
              <a:rPr lang="en-US">
                <a:latin typeface="Kanit" pitchFamily="2" charset="-34"/>
                <a:cs typeface="Kanit" pitchFamily="2" charset="-34"/>
              </a:rPr>
              <a:t>or timing</a:t>
            </a:r>
            <a:endParaRPr lang="en-US" dirty="0">
              <a:latin typeface="Kanit" pitchFamily="2" charset="-34"/>
              <a:cs typeface="Kanit" pitchFamily="2" charset="-34"/>
            </a:endParaRPr>
          </a:p>
        </p:txBody>
      </p:sp>
      <p:sp>
        <p:nvSpPr>
          <p:cNvPr id="7" name="กล่องข้อความ 6">
            <a:extLst>
              <a:ext uri="{FF2B5EF4-FFF2-40B4-BE49-F238E27FC236}">
                <a16:creationId xmlns:a16="http://schemas.microsoft.com/office/drawing/2014/main" id="{2C8A767C-F495-EA5A-91A7-F2A4AE33648E}"/>
              </a:ext>
            </a:extLst>
          </p:cNvPr>
          <p:cNvSpPr txBox="1"/>
          <p:nvPr/>
        </p:nvSpPr>
        <p:spPr>
          <a:xfrm>
            <a:off x="0" y="327949"/>
            <a:ext cx="12192000" cy="854080"/>
          </a:xfrm>
          <a:prstGeom prst="rect">
            <a:avLst/>
          </a:prstGeom>
          <a:noFill/>
        </p:spPr>
        <p:txBody>
          <a:bodyPr wrap="square">
            <a:spAutoFit/>
          </a:bodyPr>
          <a:lstStyle/>
          <a:p>
            <a:pPr algn="ctr">
              <a:lnSpc>
                <a:spcPct val="150000"/>
              </a:lnSpc>
            </a:pPr>
            <a:r>
              <a:rPr lang="en-US" sz="3600" dirty="0">
                <a:latin typeface="Kanit" pitchFamily="2" charset="-34"/>
                <a:cs typeface="Kanit" pitchFamily="2" charset="-34"/>
              </a:rPr>
              <a:t>Clinical Manifestation (1) </a:t>
            </a:r>
            <a:r>
              <a:rPr lang="th-TH" sz="3600" dirty="0">
                <a:latin typeface="Kanit" pitchFamily="2" charset="-34"/>
                <a:cs typeface="Kanit" pitchFamily="2" charset="-34"/>
              </a:rPr>
              <a:t>:</a:t>
            </a:r>
          </a:p>
        </p:txBody>
      </p:sp>
      <p:sp>
        <p:nvSpPr>
          <p:cNvPr id="2" name="กล่องข้อความ 1">
            <a:extLst>
              <a:ext uri="{FF2B5EF4-FFF2-40B4-BE49-F238E27FC236}">
                <a16:creationId xmlns:a16="http://schemas.microsoft.com/office/drawing/2014/main" id="{290910D9-97D8-7408-3CEC-AE72D666B1A0}"/>
              </a:ext>
            </a:extLst>
          </p:cNvPr>
          <p:cNvSpPr txBox="1"/>
          <p:nvPr/>
        </p:nvSpPr>
        <p:spPr>
          <a:xfrm>
            <a:off x="5389272" y="6068386"/>
            <a:ext cx="6094140" cy="461665"/>
          </a:xfrm>
          <a:prstGeom prst="rect">
            <a:avLst/>
          </a:prstGeom>
          <a:noFill/>
        </p:spPr>
        <p:txBody>
          <a:bodyPr wrap="square">
            <a:spAutoFit/>
          </a:bodyPr>
          <a:lstStyle/>
          <a:p>
            <a:r>
              <a:rPr lang="en-US" sz="2400" dirty="0">
                <a:latin typeface="Kanit" pitchFamily="2" charset="-34"/>
                <a:cs typeface="Kanit" pitchFamily="2" charset="-34"/>
              </a:rPr>
              <a:t>Kidney Blood Press Res 2019;44:907–914</a:t>
            </a:r>
            <a:endParaRPr lang="th-TH" sz="2400" dirty="0">
              <a:latin typeface="Kanit" pitchFamily="2" charset="-34"/>
              <a:cs typeface="Kanit" pitchFamily="2" charset="-34"/>
            </a:endParaRPr>
          </a:p>
        </p:txBody>
      </p:sp>
    </p:spTree>
    <p:extLst>
      <p:ext uri="{BB962C8B-B14F-4D97-AF65-F5344CB8AC3E}">
        <p14:creationId xmlns:p14="http://schemas.microsoft.com/office/powerpoint/2010/main" val="46681650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0A86E5-5774-46BE-7CC2-E160ABC3CFAA}"/>
            </a:ext>
          </a:extLst>
        </p:cNvPr>
        <p:cNvGrpSpPr/>
        <p:nvPr/>
      </p:nvGrpSpPr>
      <p:grpSpPr>
        <a:xfrm>
          <a:off x="0" y="0"/>
          <a:ext cx="0" cy="0"/>
          <a:chOff x="0" y="0"/>
          <a:chExt cx="0" cy="0"/>
        </a:xfrm>
      </p:grpSpPr>
      <p:sp>
        <p:nvSpPr>
          <p:cNvPr id="6" name="ชื่อเรื่องรอง 2">
            <a:extLst>
              <a:ext uri="{FF2B5EF4-FFF2-40B4-BE49-F238E27FC236}">
                <a16:creationId xmlns:a16="http://schemas.microsoft.com/office/drawing/2014/main" id="{1EB2D989-9739-9E00-5A97-8C4EC4CABF14}"/>
              </a:ext>
            </a:extLst>
          </p:cNvPr>
          <p:cNvSpPr txBox="1">
            <a:spLocks/>
          </p:cNvSpPr>
          <p:nvPr/>
        </p:nvSpPr>
        <p:spPr>
          <a:xfrm>
            <a:off x="741359" y="1424852"/>
            <a:ext cx="11260142" cy="384437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Font typeface="Courier New" panose="02070309020205020404" pitchFamily="49" charset="0"/>
              <a:buChar char="o"/>
            </a:pPr>
            <a:r>
              <a:rPr lang="en-US" dirty="0">
                <a:latin typeface="Kanit" pitchFamily="2" charset="-34"/>
                <a:cs typeface="Kanit" pitchFamily="2" charset="-34"/>
              </a:rPr>
              <a:t> early or late, acute or subacute, serious or less severe</a:t>
            </a:r>
          </a:p>
          <a:p>
            <a:pPr>
              <a:lnSpc>
                <a:spcPct val="150000"/>
              </a:lnSpc>
              <a:buFont typeface="Courier New" panose="02070309020205020404" pitchFamily="49" charset="0"/>
              <a:buChar char="o"/>
            </a:pPr>
            <a:r>
              <a:rPr lang="en-US" dirty="0">
                <a:latin typeface="Kanit" pitchFamily="2" charset="-34"/>
                <a:cs typeface="Kanit" pitchFamily="2" charset="-34"/>
              </a:rPr>
              <a:t> more to less frequent : dyspnea, hypotension, bronchospasm, cough, vomiting and other digestive symptoms, chest pain, pruritus, urticaria, fever, headache and confusion. </a:t>
            </a:r>
          </a:p>
          <a:p>
            <a:pPr>
              <a:lnSpc>
                <a:spcPct val="150000"/>
              </a:lnSpc>
              <a:buFont typeface="Courier New" panose="02070309020205020404" pitchFamily="49" charset="0"/>
              <a:buChar char="o"/>
            </a:pPr>
            <a:r>
              <a:rPr lang="en-US" dirty="0">
                <a:latin typeface="Kanit" pitchFamily="2" charset="-34"/>
                <a:cs typeface="Kanit" pitchFamily="2" charset="-34"/>
              </a:rPr>
              <a:t> in the most severe cases : cardio-respiratory arrest and death </a:t>
            </a:r>
          </a:p>
        </p:txBody>
      </p:sp>
      <p:sp>
        <p:nvSpPr>
          <p:cNvPr id="7" name="กล่องข้อความ 6">
            <a:extLst>
              <a:ext uri="{FF2B5EF4-FFF2-40B4-BE49-F238E27FC236}">
                <a16:creationId xmlns:a16="http://schemas.microsoft.com/office/drawing/2014/main" id="{A2D2ABC8-BD8E-7262-DBED-167776C2DFB2}"/>
              </a:ext>
            </a:extLst>
          </p:cNvPr>
          <p:cNvSpPr txBox="1"/>
          <p:nvPr/>
        </p:nvSpPr>
        <p:spPr>
          <a:xfrm>
            <a:off x="0" y="192789"/>
            <a:ext cx="12192000" cy="854080"/>
          </a:xfrm>
          <a:prstGeom prst="rect">
            <a:avLst/>
          </a:prstGeom>
          <a:noFill/>
        </p:spPr>
        <p:txBody>
          <a:bodyPr wrap="square">
            <a:spAutoFit/>
          </a:bodyPr>
          <a:lstStyle/>
          <a:p>
            <a:pPr algn="ctr">
              <a:lnSpc>
                <a:spcPct val="150000"/>
              </a:lnSpc>
            </a:pPr>
            <a:r>
              <a:rPr lang="en-US" sz="3600" dirty="0">
                <a:latin typeface="Kanit" pitchFamily="2" charset="-34"/>
                <a:cs typeface="Kanit" pitchFamily="2" charset="-34"/>
              </a:rPr>
              <a:t>Clinical Manifestation (2)</a:t>
            </a:r>
            <a:endParaRPr lang="th-TH" sz="3600" dirty="0">
              <a:latin typeface="Kanit" pitchFamily="2" charset="-34"/>
              <a:cs typeface="Kanit" pitchFamily="2" charset="-34"/>
            </a:endParaRPr>
          </a:p>
        </p:txBody>
      </p:sp>
      <p:sp>
        <p:nvSpPr>
          <p:cNvPr id="3" name="กล่องข้อความ 2">
            <a:extLst>
              <a:ext uri="{FF2B5EF4-FFF2-40B4-BE49-F238E27FC236}">
                <a16:creationId xmlns:a16="http://schemas.microsoft.com/office/drawing/2014/main" id="{E56093AF-4FB4-A109-3BE5-8181127AA7C4}"/>
              </a:ext>
            </a:extLst>
          </p:cNvPr>
          <p:cNvSpPr txBox="1"/>
          <p:nvPr/>
        </p:nvSpPr>
        <p:spPr>
          <a:xfrm>
            <a:off x="6483877" y="6203546"/>
            <a:ext cx="6094140" cy="461665"/>
          </a:xfrm>
          <a:prstGeom prst="rect">
            <a:avLst/>
          </a:prstGeom>
          <a:noFill/>
        </p:spPr>
        <p:txBody>
          <a:bodyPr wrap="square">
            <a:spAutoFit/>
          </a:bodyPr>
          <a:lstStyle/>
          <a:p>
            <a:r>
              <a:rPr lang="en-US" sz="2400" b="0" i="0" u="none" strike="noStrike" baseline="0" dirty="0" err="1">
                <a:latin typeface="Kanit" pitchFamily="2" charset="-34"/>
                <a:cs typeface="Kanit" pitchFamily="2" charset="-34"/>
              </a:rPr>
              <a:t>Fecha</a:t>
            </a:r>
            <a:r>
              <a:rPr lang="en-US" sz="2400" b="0" i="0" u="none" strike="noStrike" baseline="0" dirty="0">
                <a:latin typeface="Kanit" pitchFamily="2" charset="-34"/>
                <a:cs typeface="Kanit" pitchFamily="2" charset="-34"/>
              </a:rPr>
              <a:t> </a:t>
            </a:r>
            <a:r>
              <a:rPr lang="en-US" sz="2400" b="0" i="0" u="none" strike="noStrike" baseline="0" dirty="0" err="1">
                <a:latin typeface="Kanit" pitchFamily="2" charset="-34"/>
                <a:cs typeface="Kanit" pitchFamily="2" charset="-34"/>
              </a:rPr>
              <a:t>actualización</a:t>
            </a:r>
            <a:r>
              <a:rPr lang="en-US" sz="2400" b="0" i="0" u="none" strike="noStrike" baseline="0" dirty="0">
                <a:latin typeface="Kanit" pitchFamily="2" charset="-34"/>
                <a:cs typeface="Kanit" pitchFamily="2" charset="-34"/>
              </a:rPr>
              <a:t>: 04/02/2021</a:t>
            </a:r>
            <a:endParaRPr lang="th-TH" sz="2400" dirty="0">
              <a:latin typeface="Kanit" pitchFamily="2" charset="-34"/>
              <a:cs typeface="Kanit" pitchFamily="2" charset="-34"/>
            </a:endParaRPr>
          </a:p>
        </p:txBody>
      </p:sp>
    </p:spTree>
    <p:extLst>
      <p:ext uri="{BB962C8B-B14F-4D97-AF65-F5344CB8AC3E}">
        <p14:creationId xmlns:p14="http://schemas.microsoft.com/office/powerpoint/2010/main" val="377452575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57E831-D06A-A0AC-3C0E-CFEF35D758A0}"/>
            </a:ext>
          </a:extLst>
        </p:cNvPr>
        <p:cNvGrpSpPr/>
        <p:nvPr/>
      </p:nvGrpSpPr>
      <p:grpSpPr>
        <a:xfrm>
          <a:off x="0" y="0"/>
          <a:ext cx="0" cy="0"/>
          <a:chOff x="0" y="0"/>
          <a:chExt cx="0" cy="0"/>
        </a:xfrm>
      </p:grpSpPr>
      <p:sp>
        <p:nvSpPr>
          <p:cNvPr id="7" name="กล่องข้อความ 6">
            <a:extLst>
              <a:ext uri="{FF2B5EF4-FFF2-40B4-BE49-F238E27FC236}">
                <a16:creationId xmlns:a16="http://schemas.microsoft.com/office/drawing/2014/main" id="{FBACA3E0-585F-EA76-B00A-04F9FF954540}"/>
              </a:ext>
            </a:extLst>
          </p:cNvPr>
          <p:cNvSpPr txBox="1"/>
          <p:nvPr/>
        </p:nvSpPr>
        <p:spPr>
          <a:xfrm>
            <a:off x="0" y="112779"/>
            <a:ext cx="12192000" cy="769441"/>
          </a:xfrm>
          <a:prstGeom prst="rect">
            <a:avLst/>
          </a:prstGeom>
          <a:noFill/>
        </p:spPr>
        <p:txBody>
          <a:bodyPr wrap="square">
            <a:spAutoFit/>
          </a:bodyPr>
          <a:lstStyle/>
          <a:p>
            <a:pPr algn="ctr">
              <a:lnSpc>
                <a:spcPct val="150000"/>
              </a:lnSpc>
            </a:pPr>
            <a:r>
              <a:rPr lang="en-US" sz="3200">
                <a:latin typeface="Kanit" pitchFamily="2" charset="-34"/>
                <a:cs typeface="Kanit" pitchFamily="2" charset="-34"/>
              </a:rPr>
              <a:t>Results: others</a:t>
            </a:r>
            <a:endParaRPr lang="th-TH" sz="3200" dirty="0">
              <a:latin typeface="Kanit" pitchFamily="2" charset="-34"/>
              <a:cs typeface="Kanit" pitchFamily="2" charset="-34"/>
            </a:endParaRPr>
          </a:p>
        </p:txBody>
      </p:sp>
      <p:sp>
        <p:nvSpPr>
          <p:cNvPr id="2" name="กล่องข้อความ 1">
            <a:extLst>
              <a:ext uri="{FF2B5EF4-FFF2-40B4-BE49-F238E27FC236}">
                <a16:creationId xmlns:a16="http://schemas.microsoft.com/office/drawing/2014/main" id="{A32D51A1-A761-5811-C48A-3984F0EDE51B}"/>
              </a:ext>
            </a:extLst>
          </p:cNvPr>
          <p:cNvSpPr txBox="1"/>
          <p:nvPr/>
        </p:nvSpPr>
        <p:spPr>
          <a:xfrm>
            <a:off x="6449587" y="6259913"/>
            <a:ext cx="4820393" cy="461665"/>
          </a:xfrm>
          <a:prstGeom prst="rect">
            <a:avLst/>
          </a:prstGeom>
          <a:noFill/>
        </p:spPr>
        <p:txBody>
          <a:bodyPr wrap="square">
            <a:spAutoFit/>
          </a:bodyPr>
          <a:lstStyle/>
          <a:p>
            <a:r>
              <a:rPr lang="en-US" sz="2400" b="0" i="0" u="none" strike="noStrike" baseline="0">
                <a:latin typeface="Kanit" pitchFamily="2" charset="-34"/>
                <a:cs typeface="Kanit" pitchFamily="2" charset="-34"/>
              </a:rPr>
              <a:t>Kidney Blood Press Res (2018)</a:t>
            </a:r>
            <a:endParaRPr lang="th-TH" sz="2400" dirty="0">
              <a:latin typeface="Kanit" pitchFamily="2" charset="-34"/>
              <a:cs typeface="Kanit" pitchFamily="2" charset="-34"/>
            </a:endParaRPr>
          </a:p>
        </p:txBody>
      </p:sp>
      <p:pic>
        <p:nvPicPr>
          <p:cNvPr id="4" name="รูปภาพ 3">
            <a:extLst>
              <a:ext uri="{FF2B5EF4-FFF2-40B4-BE49-F238E27FC236}">
                <a16:creationId xmlns:a16="http://schemas.microsoft.com/office/drawing/2014/main" id="{16890ABC-FE63-D844-E868-14BFA717C13C}"/>
              </a:ext>
            </a:extLst>
          </p:cNvPr>
          <p:cNvPicPr>
            <a:picLocks noChangeAspect="1"/>
          </p:cNvPicPr>
          <p:nvPr/>
        </p:nvPicPr>
        <p:blipFill>
          <a:blip r:embed="rId3"/>
          <a:stretch>
            <a:fillRect/>
          </a:stretch>
        </p:blipFill>
        <p:spPr>
          <a:xfrm>
            <a:off x="1655349" y="894525"/>
            <a:ext cx="9397461" cy="5365388"/>
          </a:xfrm>
          <a:prstGeom prst="rect">
            <a:avLst/>
          </a:prstGeom>
        </p:spPr>
      </p:pic>
    </p:spTree>
    <p:extLst>
      <p:ext uri="{BB962C8B-B14F-4D97-AF65-F5344CB8AC3E}">
        <p14:creationId xmlns:p14="http://schemas.microsoft.com/office/powerpoint/2010/main" val="199759805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21038F-44D0-62AE-E47D-B3B42FD7EBB4}"/>
            </a:ext>
          </a:extLst>
        </p:cNvPr>
        <p:cNvGrpSpPr/>
        <p:nvPr/>
      </p:nvGrpSpPr>
      <p:grpSpPr>
        <a:xfrm>
          <a:off x="0" y="0"/>
          <a:ext cx="0" cy="0"/>
          <a:chOff x="0" y="0"/>
          <a:chExt cx="0" cy="0"/>
        </a:xfrm>
      </p:grpSpPr>
      <p:sp>
        <p:nvSpPr>
          <p:cNvPr id="3" name="ชื่อเรื่องรอง 2">
            <a:extLst>
              <a:ext uri="{FF2B5EF4-FFF2-40B4-BE49-F238E27FC236}">
                <a16:creationId xmlns:a16="http://schemas.microsoft.com/office/drawing/2014/main" id="{3D7FD9B3-0275-06EA-6D1F-A273BE4C1174}"/>
              </a:ext>
            </a:extLst>
          </p:cNvPr>
          <p:cNvSpPr>
            <a:spLocks noGrp="1"/>
          </p:cNvSpPr>
          <p:nvPr>
            <p:ph type="subTitle" idx="1"/>
          </p:nvPr>
        </p:nvSpPr>
        <p:spPr>
          <a:xfrm>
            <a:off x="2594399" y="1585908"/>
            <a:ext cx="7532582" cy="3686184"/>
          </a:xfrm>
        </p:spPr>
        <p:txBody>
          <a:bodyPr>
            <a:noAutofit/>
          </a:bodyPr>
          <a:lstStyle/>
          <a:p>
            <a:pPr marL="457200" indent="-457200" algn="l">
              <a:lnSpc>
                <a:spcPct val="150000"/>
              </a:lnSpc>
              <a:buFont typeface="Courier New" panose="02070309020205020404" pitchFamily="49" charset="0"/>
              <a:buChar char="o"/>
            </a:pPr>
            <a:r>
              <a:rPr lang="en-US" sz="3200" dirty="0">
                <a:latin typeface="Kanit" pitchFamily="2" charset="-34"/>
                <a:cs typeface="Kanit" pitchFamily="2" charset="-34"/>
              </a:rPr>
              <a:t>Definition of dialyzer reaction</a:t>
            </a:r>
          </a:p>
          <a:p>
            <a:pPr marL="457200" indent="-457200" algn="l">
              <a:lnSpc>
                <a:spcPct val="150000"/>
              </a:lnSpc>
              <a:buFont typeface="Courier New" panose="02070309020205020404" pitchFamily="49" charset="0"/>
              <a:buChar char="o"/>
            </a:pPr>
            <a:r>
              <a:rPr lang="en-US" sz="3200" dirty="0">
                <a:latin typeface="Kanit" pitchFamily="2" charset="-34"/>
                <a:cs typeface="Kanit" pitchFamily="2" charset="-34"/>
              </a:rPr>
              <a:t>Types of dialyzer reaction</a:t>
            </a:r>
          </a:p>
          <a:p>
            <a:pPr marL="457200" indent="-457200" algn="l">
              <a:lnSpc>
                <a:spcPct val="150000"/>
              </a:lnSpc>
              <a:buFont typeface="Courier New" panose="02070309020205020404" pitchFamily="49" charset="0"/>
              <a:buChar char="o"/>
            </a:pPr>
            <a:r>
              <a:rPr lang="en-US" sz="3200" dirty="0">
                <a:latin typeface="Kanit" pitchFamily="2" charset="-34"/>
                <a:cs typeface="Kanit" pitchFamily="2" charset="-34"/>
              </a:rPr>
              <a:t>Incidence of dialyzer reaction</a:t>
            </a:r>
            <a:endParaRPr lang="th-TH" sz="3200" dirty="0">
              <a:latin typeface="Kanit" pitchFamily="2" charset="-34"/>
              <a:cs typeface="Kanit" pitchFamily="2" charset="-34"/>
            </a:endParaRPr>
          </a:p>
          <a:p>
            <a:pPr marL="457200" indent="-457200" algn="l">
              <a:lnSpc>
                <a:spcPct val="150000"/>
              </a:lnSpc>
              <a:buFont typeface="Courier New" panose="02070309020205020404" pitchFamily="49" charset="0"/>
              <a:buChar char="o"/>
            </a:pPr>
            <a:r>
              <a:rPr lang="en-US" sz="3200" dirty="0">
                <a:latin typeface="Kanit" pitchFamily="2" charset="-34"/>
                <a:cs typeface="Kanit" pitchFamily="2" charset="-34"/>
              </a:rPr>
              <a:t>Synthetic dialyzer reaction**</a:t>
            </a:r>
          </a:p>
        </p:txBody>
      </p:sp>
      <p:sp>
        <p:nvSpPr>
          <p:cNvPr id="4" name="กล่องข้อความ 3">
            <a:extLst>
              <a:ext uri="{FF2B5EF4-FFF2-40B4-BE49-F238E27FC236}">
                <a16:creationId xmlns:a16="http://schemas.microsoft.com/office/drawing/2014/main" id="{9DEC6369-5A91-03E9-4987-62E8D24B329B}"/>
              </a:ext>
            </a:extLst>
          </p:cNvPr>
          <p:cNvSpPr txBox="1"/>
          <p:nvPr/>
        </p:nvSpPr>
        <p:spPr>
          <a:xfrm>
            <a:off x="0" y="422910"/>
            <a:ext cx="12192000" cy="854080"/>
          </a:xfrm>
          <a:prstGeom prst="rect">
            <a:avLst/>
          </a:prstGeom>
          <a:noFill/>
        </p:spPr>
        <p:txBody>
          <a:bodyPr wrap="square">
            <a:spAutoFit/>
          </a:bodyPr>
          <a:lstStyle/>
          <a:p>
            <a:pPr algn="ctr">
              <a:lnSpc>
                <a:spcPct val="150000"/>
              </a:lnSpc>
            </a:pPr>
            <a:r>
              <a:rPr lang="th-TH" sz="3600" dirty="0">
                <a:latin typeface="Kanit" pitchFamily="2" charset="-34"/>
                <a:cs typeface="Kanit" pitchFamily="2" charset="-34"/>
              </a:rPr>
              <a:t>เนื้อหา </a:t>
            </a:r>
            <a:r>
              <a:rPr lang="en-US" sz="3600" dirty="0">
                <a:latin typeface="Kanit" pitchFamily="2" charset="-34"/>
                <a:cs typeface="Kanit" pitchFamily="2" charset="-34"/>
              </a:rPr>
              <a:t>:</a:t>
            </a:r>
            <a:endParaRPr lang="th-TH" sz="3600" dirty="0">
              <a:latin typeface="Kanit" pitchFamily="2" charset="-34"/>
              <a:cs typeface="Kanit" pitchFamily="2" charset="-34"/>
            </a:endParaRPr>
          </a:p>
        </p:txBody>
      </p:sp>
    </p:spTree>
    <p:extLst>
      <p:ext uri="{BB962C8B-B14F-4D97-AF65-F5344CB8AC3E}">
        <p14:creationId xmlns:p14="http://schemas.microsoft.com/office/powerpoint/2010/main" val="36035246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5651FE-E2EB-426C-769F-02A37AE49EBF}"/>
            </a:ext>
          </a:extLst>
        </p:cNvPr>
        <p:cNvGrpSpPr/>
        <p:nvPr/>
      </p:nvGrpSpPr>
      <p:grpSpPr>
        <a:xfrm>
          <a:off x="0" y="0"/>
          <a:ext cx="0" cy="0"/>
          <a:chOff x="0" y="0"/>
          <a:chExt cx="0" cy="0"/>
        </a:xfrm>
      </p:grpSpPr>
      <p:sp>
        <p:nvSpPr>
          <p:cNvPr id="6" name="ชื่อเรื่องรอง 2">
            <a:extLst>
              <a:ext uri="{FF2B5EF4-FFF2-40B4-BE49-F238E27FC236}">
                <a16:creationId xmlns:a16="http://schemas.microsoft.com/office/drawing/2014/main" id="{8695F78A-751F-2253-485D-1073D7D76C2F}"/>
              </a:ext>
            </a:extLst>
          </p:cNvPr>
          <p:cNvSpPr txBox="1">
            <a:spLocks/>
          </p:cNvSpPr>
          <p:nvPr/>
        </p:nvSpPr>
        <p:spPr>
          <a:xfrm>
            <a:off x="255657" y="1033439"/>
            <a:ext cx="11505234" cy="394044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Font typeface="Courier New" panose="02070309020205020404" pitchFamily="49" charset="0"/>
              <a:buChar char="o"/>
            </a:pPr>
            <a:r>
              <a:rPr lang="en-US" dirty="0">
                <a:latin typeface="Kanit" pitchFamily="2" charset="-34"/>
                <a:cs typeface="Kanit" pitchFamily="2" charset="-34"/>
              </a:rPr>
              <a:t>This suggests that in clinical practice, HD-physicians are unable to recognize both types of reactions as separate clinical entities and questions the usefulness of the type A or B reaction categorization</a:t>
            </a:r>
          </a:p>
          <a:p>
            <a:pPr>
              <a:lnSpc>
                <a:spcPct val="150000"/>
              </a:lnSpc>
              <a:buFont typeface="Courier New" panose="02070309020205020404" pitchFamily="49" charset="0"/>
              <a:buChar char="o"/>
            </a:pPr>
            <a:r>
              <a:rPr lang="en-US" dirty="0">
                <a:latin typeface="Kanit" pitchFamily="2" charset="-34"/>
                <a:cs typeface="Kanit" pitchFamily="2" charset="-34"/>
              </a:rPr>
              <a:t> In this regard, in all cases, replacement of the dialysis membrane by a different one, usually cellulose triacetate, was associated with the disappearance of symptoms.</a:t>
            </a:r>
          </a:p>
        </p:txBody>
      </p:sp>
      <p:sp>
        <p:nvSpPr>
          <p:cNvPr id="7" name="กล่องข้อความ 6">
            <a:extLst>
              <a:ext uri="{FF2B5EF4-FFF2-40B4-BE49-F238E27FC236}">
                <a16:creationId xmlns:a16="http://schemas.microsoft.com/office/drawing/2014/main" id="{BE9BBF7C-CA3F-C66A-4F4F-68AD1A6EC011}"/>
              </a:ext>
            </a:extLst>
          </p:cNvPr>
          <p:cNvSpPr txBox="1"/>
          <p:nvPr/>
        </p:nvSpPr>
        <p:spPr>
          <a:xfrm>
            <a:off x="0" y="179359"/>
            <a:ext cx="12192000" cy="854080"/>
          </a:xfrm>
          <a:prstGeom prst="rect">
            <a:avLst/>
          </a:prstGeom>
          <a:noFill/>
        </p:spPr>
        <p:txBody>
          <a:bodyPr wrap="square">
            <a:spAutoFit/>
          </a:bodyPr>
          <a:lstStyle/>
          <a:p>
            <a:pPr algn="ctr">
              <a:lnSpc>
                <a:spcPct val="150000"/>
              </a:lnSpc>
            </a:pPr>
            <a:r>
              <a:rPr lang="en-US" sz="3600" dirty="0">
                <a:latin typeface="Kanit" pitchFamily="2" charset="-34"/>
                <a:cs typeface="Kanit" pitchFamily="2" charset="-34"/>
              </a:rPr>
              <a:t>Clinical Manifestation (3) </a:t>
            </a:r>
            <a:r>
              <a:rPr lang="th-TH" sz="3600" dirty="0">
                <a:latin typeface="Kanit" pitchFamily="2" charset="-34"/>
                <a:cs typeface="Kanit" pitchFamily="2" charset="-34"/>
              </a:rPr>
              <a:t>:</a:t>
            </a:r>
          </a:p>
        </p:txBody>
      </p:sp>
      <p:sp>
        <p:nvSpPr>
          <p:cNvPr id="2" name="กล่องข้อความ 1">
            <a:extLst>
              <a:ext uri="{FF2B5EF4-FFF2-40B4-BE49-F238E27FC236}">
                <a16:creationId xmlns:a16="http://schemas.microsoft.com/office/drawing/2014/main" id="{DA087463-EE24-D93F-EED6-E38DEF24145C}"/>
              </a:ext>
            </a:extLst>
          </p:cNvPr>
          <p:cNvSpPr txBox="1"/>
          <p:nvPr/>
        </p:nvSpPr>
        <p:spPr>
          <a:xfrm>
            <a:off x="5389272" y="6068386"/>
            <a:ext cx="6094140" cy="461665"/>
          </a:xfrm>
          <a:prstGeom prst="rect">
            <a:avLst/>
          </a:prstGeom>
          <a:noFill/>
        </p:spPr>
        <p:txBody>
          <a:bodyPr wrap="square">
            <a:spAutoFit/>
          </a:bodyPr>
          <a:lstStyle/>
          <a:p>
            <a:r>
              <a:rPr lang="en-US" sz="2400" dirty="0">
                <a:latin typeface="Kanit" pitchFamily="2" charset="-34"/>
                <a:cs typeface="Kanit" pitchFamily="2" charset="-34"/>
              </a:rPr>
              <a:t>Kidney Blood Press Res 2019;44:907–914</a:t>
            </a:r>
            <a:endParaRPr lang="th-TH" sz="2400" dirty="0">
              <a:latin typeface="Kanit" pitchFamily="2" charset="-34"/>
              <a:cs typeface="Kanit" pitchFamily="2" charset="-34"/>
            </a:endParaRPr>
          </a:p>
        </p:txBody>
      </p:sp>
    </p:spTree>
    <p:extLst>
      <p:ext uri="{BB962C8B-B14F-4D97-AF65-F5344CB8AC3E}">
        <p14:creationId xmlns:p14="http://schemas.microsoft.com/office/powerpoint/2010/main" val="216458377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28D495-F950-3321-AEB8-3D8D3C4356E2}"/>
            </a:ext>
          </a:extLst>
        </p:cNvPr>
        <p:cNvGrpSpPr/>
        <p:nvPr/>
      </p:nvGrpSpPr>
      <p:grpSpPr>
        <a:xfrm>
          <a:off x="0" y="0"/>
          <a:ext cx="0" cy="0"/>
          <a:chOff x="0" y="0"/>
          <a:chExt cx="0" cy="0"/>
        </a:xfrm>
      </p:grpSpPr>
      <p:sp>
        <p:nvSpPr>
          <p:cNvPr id="6" name="ชื่อเรื่องรอง 2">
            <a:extLst>
              <a:ext uri="{FF2B5EF4-FFF2-40B4-BE49-F238E27FC236}">
                <a16:creationId xmlns:a16="http://schemas.microsoft.com/office/drawing/2014/main" id="{F230C521-015E-AEEF-83CD-3A6683EC0005}"/>
              </a:ext>
            </a:extLst>
          </p:cNvPr>
          <p:cNvSpPr txBox="1">
            <a:spLocks/>
          </p:cNvSpPr>
          <p:nvPr/>
        </p:nvSpPr>
        <p:spPr>
          <a:xfrm>
            <a:off x="890310" y="1677833"/>
            <a:ext cx="10411380" cy="30999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Font typeface="Courier New" panose="02070309020205020404" pitchFamily="49" charset="0"/>
              <a:buChar char="o"/>
            </a:pPr>
            <a:r>
              <a:rPr lang="en-US" dirty="0">
                <a:latin typeface="Kanit" pitchFamily="2" charset="-34"/>
                <a:cs typeface="Kanit" pitchFamily="2" charset="-34"/>
              </a:rPr>
              <a:t> 50% appears in 1</a:t>
            </a:r>
            <a:r>
              <a:rPr lang="en-US" baseline="30000" dirty="0">
                <a:latin typeface="Kanit" pitchFamily="2" charset="-34"/>
                <a:cs typeface="Kanit" pitchFamily="2" charset="-34"/>
              </a:rPr>
              <a:t>st</a:t>
            </a:r>
            <a:r>
              <a:rPr lang="en-US" dirty="0">
                <a:latin typeface="Kanit" pitchFamily="2" charset="-34"/>
                <a:cs typeface="Kanit" pitchFamily="2" charset="-34"/>
              </a:rPr>
              <a:t> week of exposure to the causative </a:t>
            </a:r>
            <a:r>
              <a:rPr lang="en-US" dirty="0" err="1">
                <a:latin typeface="Kanit" pitchFamily="2" charset="-34"/>
                <a:cs typeface="Kanit" pitchFamily="2" charset="-34"/>
              </a:rPr>
              <a:t>dialyser</a:t>
            </a:r>
            <a:r>
              <a:rPr lang="en-US" dirty="0">
                <a:latin typeface="Kanit" pitchFamily="2" charset="-34"/>
                <a:cs typeface="Kanit" pitchFamily="2" charset="-34"/>
              </a:rPr>
              <a:t>.  however, this interval may be extended up to 36 months. </a:t>
            </a:r>
          </a:p>
          <a:p>
            <a:pPr>
              <a:lnSpc>
                <a:spcPct val="150000"/>
              </a:lnSpc>
              <a:buFont typeface="Courier New" panose="02070309020205020404" pitchFamily="49" charset="0"/>
              <a:buChar char="o"/>
            </a:pPr>
            <a:r>
              <a:rPr lang="en-US" dirty="0">
                <a:latin typeface="Kanit" pitchFamily="2" charset="-34"/>
                <a:cs typeface="Kanit" pitchFamily="2" charset="-34"/>
              </a:rPr>
              <a:t> 2/3 of the cases, symptoms appear in the first 30 minutes of the HD,  but can appear at any time during the session</a:t>
            </a:r>
          </a:p>
        </p:txBody>
      </p:sp>
      <p:sp>
        <p:nvSpPr>
          <p:cNvPr id="2" name="กล่องข้อความ 1">
            <a:extLst>
              <a:ext uri="{FF2B5EF4-FFF2-40B4-BE49-F238E27FC236}">
                <a16:creationId xmlns:a16="http://schemas.microsoft.com/office/drawing/2014/main" id="{845C3A91-A77D-61AE-20F2-0E5C36184B30}"/>
              </a:ext>
            </a:extLst>
          </p:cNvPr>
          <p:cNvSpPr txBox="1"/>
          <p:nvPr/>
        </p:nvSpPr>
        <p:spPr>
          <a:xfrm>
            <a:off x="0" y="455679"/>
            <a:ext cx="12192000" cy="854080"/>
          </a:xfrm>
          <a:prstGeom prst="rect">
            <a:avLst/>
          </a:prstGeom>
          <a:noFill/>
        </p:spPr>
        <p:txBody>
          <a:bodyPr wrap="square">
            <a:spAutoFit/>
          </a:bodyPr>
          <a:lstStyle/>
          <a:p>
            <a:pPr algn="ctr">
              <a:lnSpc>
                <a:spcPct val="150000"/>
              </a:lnSpc>
            </a:pPr>
            <a:r>
              <a:rPr lang="en-US" sz="3600" dirty="0">
                <a:latin typeface="Kanit" pitchFamily="2" charset="-34"/>
                <a:cs typeface="Kanit" pitchFamily="2" charset="-34"/>
              </a:rPr>
              <a:t>Timing of Synthetic Membrane Reaction</a:t>
            </a:r>
            <a:endParaRPr lang="th-TH" sz="3600" dirty="0">
              <a:latin typeface="Kanit" pitchFamily="2" charset="-34"/>
              <a:cs typeface="Kanit" pitchFamily="2" charset="-34"/>
            </a:endParaRPr>
          </a:p>
        </p:txBody>
      </p:sp>
      <p:sp>
        <p:nvSpPr>
          <p:cNvPr id="3" name="กล่องข้อความ 2">
            <a:extLst>
              <a:ext uri="{FF2B5EF4-FFF2-40B4-BE49-F238E27FC236}">
                <a16:creationId xmlns:a16="http://schemas.microsoft.com/office/drawing/2014/main" id="{BD1A4F3C-BF5D-B906-3826-5CA29C3F4484}"/>
              </a:ext>
            </a:extLst>
          </p:cNvPr>
          <p:cNvSpPr txBox="1"/>
          <p:nvPr/>
        </p:nvSpPr>
        <p:spPr>
          <a:xfrm>
            <a:off x="6506737" y="5826356"/>
            <a:ext cx="5563343" cy="461665"/>
          </a:xfrm>
          <a:prstGeom prst="rect">
            <a:avLst/>
          </a:prstGeom>
          <a:noFill/>
        </p:spPr>
        <p:txBody>
          <a:bodyPr wrap="square">
            <a:spAutoFit/>
          </a:bodyPr>
          <a:lstStyle/>
          <a:p>
            <a:r>
              <a:rPr lang="en-US" sz="2400" b="0" i="0" u="none" strike="noStrike" baseline="0" dirty="0" err="1">
                <a:latin typeface="Kanit" pitchFamily="2" charset="-34"/>
                <a:cs typeface="Kanit" pitchFamily="2" charset="-34"/>
              </a:rPr>
              <a:t>Fecha</a:t>
            </a:r>
            <a:r>
              <a:rPr lang="en-US" sz="2400" b="0" i="0" u="none" strike="noStrike" baseline="0" dirty="0">
                <a:latin typeface="Kanit" pitchFamily="2" charset="-34"/>
                <a:cs typeface="Kanit" pitchFamily="2" charset="-34"/>
              </a:rPr>
              <a:t> </a:t>
            </a:r>
            <a:r>
              <a:rPr lang="en-US" sz="2400" b="0" i="0" u="none" strike="noStrike" baseline="0" dirty="0" err="1">
                <a:latin typeface="Kanit" pitchFamily="2" charset="-34"/>
                <a:cs typeface="Kanit" pitchFamily="2" charset="-34"/>
              </a:rPr>
              <a:t>actualización</a:t>
            </a:r>
            <a:r>
              <a:rPr lang="en-US" sz="2400" b="0" i="0" u="none" strike="noStrike" baseline="0" dirty="0">
                <a:latin typeface="Kanit" pitchFamily="2" charset="-34"/>
                <a:cs typeface="Kanit" pitchFamily="2" charset="-34"/>
              </a:rPr>
              <a:t>: 04/02/2021</a:t>
            </a:r>
            <a:endParaRPr lang="th-TH" sz="2400" dirty="0">
              <a:latin typeface="Kanit" pitchFamily="2" charset="-34"/>
              <a:cs typeface="Kanit" pitchFamily="2" charset="-34"/>
            </a:endParaRPr>
          </a:p>
        </p:txBody>
      </p:sp>
    </p:spTree>
    <p:extLst>
      <p:ext uri="{BB962C8B-B14F-4D97-AF65-F5344CB8AC3E}">
        <p14:creationId xmlns:p14="http://schemas.microsoft.com/office/powerpoint/2010/main" val="241168058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19DEB6-113B-2D1A-43C0-7DE6A9F2C302}"/>
            </a:ext>
          </a:extLst>
        </p:cNvPr>
        <p:cNvGrpSpPr/>
        <p:nvPr/>
      </p:nvGrpSpPr>
      <p:grpSpPr>
        <a:xfrm>
          <a:off x="0" y="0"/>
          <a:ext cx="0" cy="0"/>
          <a:chOff x="0" y="0"/>
          <a:chExt cx="0" cy="0"/>
        </a:xfrm>
      </p:grpSpPr>
      <p:sp>
        <p:nvSpPr>
          <p:cNvPr id="6" name="ชื่อเรื่องรอง 2">
            <a:extLst>
              <a:ext uri="{FF2B5EF4-FFF2-40B4-BE49-F238E27FC236}">
                <a16:creationId xmlns:a16="http://schemas.microsoft.com/office/drawing/2014/main" id="{08C10A43-0016-94B4-08AD-54C25C36F35E}"/>
              </a:ext>
            </a:extLst>
          </p:cNvPr>
          <p:cNvSpPr txBox="1">
            <a:spLocks/>
          </p:cNvSpPr>
          <p:nvPr/>
        </p:nvSpPr>
        <p:spPr>
          <a:xfrm>
            <a:off x="720109" y="1496346"/>
            <a:ext cx="10917563" cy="417962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Font typeface="Courier New" panose="02070309020205020404" pitchFamily="49" charset="0"/>
              <a:buChar char="o"/>
            </a:pPr>
            <a:r>
              <a:rPr lang="en-US" dirty="0">
                <a:latin typeface="Kanit" pitchFamily="2" charset="-34"/>
                <a:cs typeface="Kanit" pitchFamily="2" charset="-34"/>
              </a:rPr>
              <a:t> In some of the published cases, the patient had been </a:t>
            </a:r>
            <a:r>
              <a:rPr lang="en-US" dirty="0" err="1">
                <a:latin typeface="Kanit" pitchFamily="2" charset="-34"/>
                <a:cs typeface="Kanit" pitchFamily="2" charset="-34"/>
              </a:rPr>
              <a:t>dialysed</a:t>
            </a:r>
            <a:r>
              <a:rPr lang="en-US" dirty="0">
                <a:latin typeface="Kanit" pitchFamily="2" charset="-34"/>
                <a:cs typeface="Kanit" pitchFamily="2" charset="-34"/>
              </a:rPr>
              <a:t> with several of these membranes, presenting reactions associated with the use of synthetic membranes with all of them, with different symptoms. </a:t>
            </a:r>
          </a:p>
          <a:p>
            <a:pPr>
              <a:lnSpc>
                <a:spcPct val="150000"/>
              </a:lnSpc>
              <a:buFont typeface="Courier New" panose="02070309020205020404" pitchFamily="49" charset="0"/>
              <a:buChar char="o"/>
            </a:pPr>
            <a:r>
              <a:rPr lang="en-US" dirty="0">
                <a:latin typeface="Kanit" pitchFamily="2" charset="-34"/>
                <a:cs typeface="Kanit" pitchFamily="2" charset="-34"/>
              </a:rPr>
              <a:t> when the patient went to dialysis with TAC, he/she had no further reactions</a:t>
            </a:r>
          </a:p>
        </p:txBody>
      </p:sp>
      <p:sp>
        <p:nvSpPr>
          <p:cNvPr id="2" name="กล่องข้อความ 1">
            <a:extLst>
              <a:ext uri="{FF2B5EF4-FFF2-40B4-BE49-F238E27FC236}">
                <a16:creationId xmlns:a16="http://schemas.microsoft.com/office/drawing/2014/main" id="{CF25754F-75E6-2B06-9C85-050AB82BD016}"/>
              </a:ext>
            </a:extLst>
          </p:cNvPr>
          <p:cNvSpPr txBox="1"/>
          <p:nvPr/>
        </p:nvSpPr>
        <p:spPr>
          <a:xfrm>
            <a:off x="82890" y="327950"/>
            <a:ext cx="12192000" cy="854080"/>
          </a:xfrm>
          <a:prstGeom prst="rect">
            <a:avLst/>
          </a:prstGeom>
          <a:noFill/>
        </p:spPr>
        <p:txBody>
          <a:bodyPr wrap="square">
            <a:spAutoFit/>
          </a:bodyPr>
          <a:lstStyle/>
          <a:p>
            <a:pPr algn="ctr">
              <a:lnSpc>
                <a:spcPct val="150000"/>
              </a:lnSpc>
            </a:pPr>
            <a:r>
              <a:rPr lang="en-US" sz="3600" dirty="0">
                <a:latin typeface="Kanit" pitchFamily="2" charset="-34"/>
                <a:cs typeface="Kanit" pitchFamily="2" charset="-34"/>
              </a:rPr>
              <a:t>Relations to Types of Membrane (1):</a:t>
            </a:r>
            <a:endParaRPr lang="th-TH" sz="3600" dirty="0">
              <a:latin typeface="Kanit" pitchFamily="2" charset="-34"/>
              <a:cs typeface="Kanit" pitchFamily="2" charset="-34"/>
            </a:endParaRPr>
          </a:p>
        </p:txBody>
      </p:sp>
      <p:sp>
        <p:nvSpPr>
          <p:cNvPr id="3" name="กล่องข้อความ 2">
            <a:extLst>
              <a:ext uri="{FF2B5EF4-FFF2-40B4-BE49-F238E27FC236}">
                <a16:creationId xmlns:a16="http://schemas.microsoft.com/office/drawing/2014/main" id="{1ADF1111-3CB0-D112-9B0E-788702041466}"/>
              </a:ext>
            </a:extLst>
          </p:cNvPr>
          <p:cNvSpPr txBox="1"/>
          <p:nvPr/>
        </p:nvSpPr>
        <p:spPr>
          <a:xfrm>
            <a:off x="6506737" y="5826356"/>
            <a:ext cx="5563343" cy="461665"/>
          </a:xfrm>
          <a:prstGeom prst="rect">
            <a:avLst/>
          </a:prstGeom>
          <a:noFill/>
        </p:spPr>
        <p:txBody>
          <a:bodyPr wrap="square">
            <a:spAutoFit/>
          </a:bodyPr>
          <a:lstStyle/>
          <a:p>
            <a:r>
              <a:rPr lang="en-US" sz="2400" b="0" i="0" u="none" strike="noStrike" baseline="0" dirty="0" err="1">
                <a:latin typeface="Kanit" pitchFamily="2" charset="-34"/>
                <a:cs typeface="Kanit" pitchFamily="2" charset="-34"/>
              </a:rPr>
              <a:t>Fecha</a:t>
            </a:r>
            <a:r>
              <a:rPr lang="en-US" sz="2400" b="0" i="0" u="none" strike="noStrike" baseline="0" dirty="0">
                <a:latin typeface="Kanit" pitchFamily="2" charset="-34"/>
                <a:cs typeface="Kanit" pitchFamily="2" charset="-34"/>
              </a:rPr>
              <a:t> </a:t>
            </a:r>
            <a:r>
              <a:rPr lang="en-US" sz="2400" b="0" i="0" u="none" strike="noStrike" baseline="0" dirty="0" err="1">
                <a:latin typeface="Kanit" pitchFamily="2" charset="-34"/>
                <a:cs typeface="Kanit" pitchFamily="2" charset="-34"/>
              </a:rPr>
              <a:t>actualización</a:t>
            </a:r>
            <a:r>
              <a:rPr lang="en-US" sz="2400" b="0" i="0" u="none" strike="noStrike" baseline="0" dirty="0">
                <a:latin typeface="Kanit" pitchFamily="2" charset="-34"/>
                <a:cs typeface="Kanit" pitchFamily="2" charset="-34"/>
              </a:rPr>
              <a:t>: 04/02/2021</a:t>
            </a:r>
            <a:endParaRPr lang="th-TH" sz="2400" dirty="0">
              <a:latin typeface="Kanit" pitchFamily="2" charset="-34"/>
              <a:cs typeface="Kanit" pitchFamily="2" charset="-34"/>
            </a:endParaRPr>
          </a:p>
        </p:txBody>
      </p:sp>
    </p:spTree>
    <p:extLst>
      <p:ext uri="{BB962C8B-B14F-4D97-AF65-F5344CB8AC3E}">
        <p14:creationId xmlns:p14="http://schemas.microsoft.com/office/powerpoint/2010/main" val="28510324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D5B596-4E41-2217-7408-0F2BBA9A2B8C}"/>
            </a:ext>
          </a:extLst>
        </p:cNvPr>
        <p:cNvGrpSpPr/>
        <p:nvPr/>
      </p:nvGrpSpPr>
      <p:grpSpPr>
        <a:xfrm>
          <a:off x="0" y="0"/>
          <a:ext cx="0" cy="0"/>
          <a:chOff x="0" y="0"/>
          <a:chExt cx="0" cy="0"/>
        </a:xfrm>
      </p:grpSpPr>
      <p:sp>
        <p:nvSpPr>
          <p:cNvPr id="6" name="ชื่อเรื่องรอง 2">
            <a:extLst>
              <a:ext uri="{FF2B5EF4-FFF2-40B4-BE49-F238E27FC236}">
                <a16:creationId xmlns:a16="http://schemas.microsoft.com/office/drawing/2014/main" id="{12CC76A6-87AE-EF7C-3CCA-1112A4856C2F}"/>
              </a:ext>
            </a:extLst>
          </p:cNvPr>
          <p:cNvSpPr txBox="1">
            <a:spLocks/>
          </p:cNvSpPr>
          <p:nvPr/>
        </p:nvSpPr>
        <p:spPr>
          <a:xfrm>
            <a:off x="878907" y="1251651"/>
            <a:ext cx="10459541" cy="435469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Font typeface="Courier New" panose="02070309020205020404" pitchFamily="49" charset="0"/>
              <a:buChar char="o"/>
            </a:pPr>
            <a:r>
              <a:rPr lang="en-US" dirty="0">
                <a:latin typeface="Kanit" pitchFamily="2" charset="-34"/>
                <a:cs typeface="Kanit" pitchFamily="2" charset="-34"/>
              </a:rPr>
              <a:t> the only common point is that symptoms disappear after replacing the synthetic membrane, by a cellulose membrane. </a:t>
            </a:r>
          </a:p>
          <a:p>
            <a:pPr>
              <a:lnSpc>
                <a:spcPct val="150000"/>
              </a:lnSpc>
              <a:buFont typeface="Courier New" panose="02070309020205020404" pitchFamily="49" charset="0"/>
              <a:buChar char="o"/>
            </a:pPr>
            <a:r>
              <a:rPr lang="en-US" dirty="0">
                <a:latin typeface="Kanit" pitchFamily="2" charset="-34"/>
                <a:cs typeface="Kanit" pitchFamily="2" charset="-34"/>
              </a:rPr>
              <a:t> reports of symptoms disappearing following replacement by a different synthetic membrane without </a:t>
            </a:r>
            <a:r>
              <a:rPr lang="en-US" dirty="0">
                <a:solidFill>
                  <a:srgbClr val="FF0000"/>
                </a:solidFill>
                <a:latin typeface="Kanit" pitchFamily="2" charset="-34"/>
                <a:cs typeface="Kanit" pitchFamily="2" charset="-34"/>
              </a:rPr>
              <a:t>polyvinylpyrrolidone (PVP)</a:t>
            </a:r>
            <a:r>
              <a:rPr lang="en-US" dirty="0">
                <a:latin typeface="Kanit" pitchFamily="2" charset="-34"/>
                <a:cs typeface="Kanit" pitchFamily="2" charset="-34"/>
              </a:rPr>
              <a:t> or bisphenol A (BPA) or to similar membranes but produced through a different manufacturing process</a:t>
            </a:r>
          </a:p>
        </p:txBody>
      </p:sp>
      <p:sp>
        <p:nvSpPr>
          <p:cNvPr id="7" name="กล่องข้อความ 6">
            <a:extLst>
              <a:ext uri="{FF2B5EF4-FFF2-40B4-BE49-F238E27FC236}">
                <a16:creationId xmlns:a16="http://schemas.microsoft.com/office/drawing/2014/main" id="{6FE481C0-8BBD-8FEA-CFFB-CA56F6196E9B}"/>
              </a:ext>
            </a:extLst>
          </p:cNvPr>
          <p:cNvSpPr txBox="1"/>
          <p:nvPr/>
        </p:nvSpPr>
        <p:spPr>
          <a:xfrm>
            <a:off x="0" y="192789"/>
            <a:ext cx="12192000" cy="854080"/>
          </a:xfrm>
          <a:prstGeom prst="rect">
            <a:avLst/>
          </a:prstGeom>
          <a:noFill/>
        </p:spPr>
        <p:txBody>
          <a:bodyPr wrap="square">
            <a:spAutoFit/>
          </a:bodyPr>
          <a:lstStyle/>
          <a:p>
            <a:pPr algn="ctr">
              <a:lnSpc>
                <a:spcPct val="150000"/>
              </a:lnSpc>
            </a:pPr>
            <a:r>
              <a:rPr lang="en-US" sz="3600" dirty="0">
                <a:latin typeface="Kanit" pitchFamily="2" charset="-34"/>
                <a:cs typeface="Kanit" pitchFamily="2" charset="-34"/>
              </a:rPr>
              <a:t>Relations to Types of Membrane</a:t>
            </a:r>
            <a:r>
              <a:rPr lang="th-TH" sz="3600" dirty="0">
                <a:latin typeface="Kanit" pitchFamily="2" charset="-34"/>
                <a:cs typeface="Kanit" pitchFamily="2" charset="-34"/>
              </a:rPr>
              <a:t> </a:t>
            </a:r>
            <a:r>
              <a:rPr lang="en-US" sz="3600" dirty="0">
                <a:latin typeface="Kanit" pitchFamily="2" charset="-34"/>
                <a:cs typeface="Kanit" pitchFamily="2" charset="-34"/>
              </a:rPr>
              <a:t>(2)</a:t>
            </a:r>
            <a:r>
              <a:rPr lang="th-TH" sz="3600" dirty="0">
                <a:latin typeface="Kanit" pitchFamily="2" charset="-34"/>
                <a:cs typeface="Kanit" pitchFamily="2" charset="-34"/>
              </a:rPr>
              <a:t>:</a:t>
            </a:r>
          </a:p>
        </p:txBody>
      </p:sp>
      <p:sp>
        <p:nvSpPr>
          <p:cNvPr id="2" name="กล่องข้อความ 1">
            <a:extLst>
              <a:ext uri="{FF2B5EF4-FFF2-40B4-BE49-F238E27FC236}">
                <a16:creationId xmlns:a16="http://schemas.microsoft.com/office/drawing/2014/main" id="{D526CF1B-3144-D369-9DDF-DC289A44F0DD}"/>
              </a:ext>
            </a:extLst>
          </p:cNvPr>
          <p:cNvSpPr txBox="1"/>
          <p:nvPr/>
        </p:nvSpPr>
        <p:spPr>
          <a:xfrm>
            <a:off x="5244308" y="5771955"/>
            <a:ext cx="6094140" cy="461665"/>
          </a:xfrm>
          <a:prstGeom prst="rect">
            <a:avLst/>
          </a:prstGeom>
          <a:noFill/>
        </p:spPr>
        <p:txBody>
          <a:bodyPr wrap="square">
            <a:spAutoFit/>
          </a:bodyPr>
          <a:lstStyle/>
          <a:p>
            <a:r>
              <a:rPr lang="en-US" sz="2400" dirty="0">
                <a:latin typeface="Kanit" pitchFamily="2" charset="-34"/>
                <a:cs typeface="Kanit" pitchFamily="2" charset="-34"/>
              </a:rPr>
              <a:t>Kidney Blood Press Res 2019;44:907–914</a:t>
            </a:r>
            <a:endParaRPr lang="th-TH" sz="2400" dirty="0">
              <a:latin typeface="Kanit" pitchFamily="2" charset="-34"/>
              <a:cs typeface="Kanit" pitchFamily="2" charset="-34"/>
            </a:endParaRPr>
          </a:p>
        </p:txBody>
      </p:sp>
    </p:spTree>
    <p:extLst>
      <p:ext uri="{BB962C8B-B14F-4D97-AF65-F5344CB8AC3E}">
        <p14:creationId xmlns:p14="http://schemas.microsoft.com/office/powerpoint/2010/main" val="16060504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3A3C33-FDF9-0E5D-7BCD-33296AF828BE}"/>
            </a:ext>
          </a:extLst>
        </p:cNvPr>
        <p:cNvGrpSpPr/>
        <p:nvPr/>
      </p:nvGrpSpPr>
      <p:grpSpPr>
        <a:xfrm>
          <a:off x="0" y="0"/>
          <a:ext cx="0" cy="0"/>
          <a:chOff x="0" y="0"/>
          <a:chExt cx="0" cy="0"/>
        </a:xfrm>
      </p:grpSpPr>
      <p:sp>
        <p:nvSpPr>
          <p:cNvPr id="7" name="กล่องข้อความ 6">
            <a:extLst>
              <a:ext uri="{FF2B5EF4-FFF2-40B4-BE49-F238E27FC236}">
                <a16:creationId xmlns:a16="http://schemas.microsoft.com/office/drawing/2014/main" id="{27F6EF2A-90E0-52C7-655A-27190FE8C8EB}"/>
              </a:ext>
            </a:extLst>
          </p:cNvPr>
          <p:cNvSpPr txBox="1"/>
          <p:nvPr/>
        </p:nvSpPr>
        <p:spPr>
          <a:xfrm>
            <a:off x="0" y="0"/>
            <a:ext cx="12192000" cy="684803"/>
          </a:xfrm>
          <a:prstGeom prst="rect">
            <a:avLst/>
          </a:prstGeom>
          <a:noFill/>
        </p:spPr>
        <p:txBody>
          <a:bodyPr wrap="square">
            <a:spAutoFit/>
          </a:bodyPr>
          <a:lstStyle/>
          <a:p>
            <a:pPr algn="ctr">
              <a:lnSpc>
                <a:spcPct val="150000"/>
              </a:lnSpc>
            </a:pPr>
            <a:r>
              <a:rPr lang="en-US" dirty="0">
                <a:latin typeface="Kanit" pitchFamily="2" charset="-34"/>
                <a:cs typeface="Kanit" pitchFamily="2" charset="-34"/>
              </a:rPr>
              <a:t>Potential causes of hypersensitivity reactions (1) </a:t>
            </a:r>
            <a:endParaRPr lang="th-TH" sz="3600" dirty="0">
              <a:latin typeface="Kanit" pitchFamily="2" charset="-34"/>
              <a:cs typeface="Kanit" pitchFamily="2" charset="-34"/>
            </a:endParaRPr>
          </a:p>
        </p:txBody>
      </p:sp>
      <p:pic>
        <p:nvPicPr>
          <p:cNvPr id="3" name="รูปภาพ 2">
            <a:extLst>
              <a:ext uri="{FF2B5EF4-FFF2-40B4-BE49-F238E27FC236}">
                <a16:creationId xmlns:a16="http://schemas.microsoft.com/office/drawing/2014/main" id="{95F8C3E4-FD07-8F44-5C09-3FC97B60D837}"/>
              </a:ext>
            </a:extLst>
          </p:cNvPr>
          <p:cNvPicPr>
            <a:picLocks noChangeAspect="1"/>
          </p:cNvPicPr>
          <p:nvPr/>
        </p:nvPicPr>
        <p:blipFill>
          <a:blip r:embed="rId3"/>
          <a:stretch>
            <a:fillRect/>
          </a:stretch>
        </p:blipFill>
        <p:spPr>
          <a:xfrm>
            <a:off x="1435398" y="953502"/>
            <a:ext cx="9321204" cy="5302090"/>
          </a:xfrm>
          <a:prstGeom prst="rect">
            <a:avLst/>
          </a:prstGeom>
        </p:spPr>
      </p:pic>
      <p:sp>
        <p:nvSpPr>
          <p:cNvPr id="2" name="กล่องข้อความ 1">
            <a:extLst>
              <a:ext uri="{FF2B5EF4-FFF2-40B4-BE49-F238E27FC236}">
                <a16:creationId xmlns:a16="http://schemas.microsoft.com/office/drawing/2014/main" id="{9862E8C8-276A-8D58-7CB9-49E720814AA7}"/>
              </a:ext>
            </a:extLst>
          </p:cNvPr>
          <p:cNvSpPr txBox="1"/>
          <p:nvPr/>
        </p:nvSpPr>
        <p:spPr>
          <a:xfrm>
            <a:off x="5433879" y="6277652"/>
            <a:ext cx="6094140" cy="461665"/>
          </a:xfrm>
          <a:prstGeom prst="rect">
            <a:avLst/>
          </a:prstGeom>
          <a:noFill/>
        </p:spPr>
        <p:txBody>
          <a:bodyPr wrap="square">
            <a:spAutoFit/>
          </a:bodyPr>
          <a:lstStyle/>
          <a:p>
            <a:r>
              <a:rPr lang="en-US" sz="2400" dirty="0">
                <a:latin typeface="Kanit" pitchFamily="2" charset="-34"/>
                <a:cs typeface="Kanit" pitchFamily="2" charset="-34"/>
              </a:rPr>
              <a:t>Kidney Blood Press Res 2019;44:907–914</a:t>
            </a:r>
            <a:endParaRPr lang="th-TH" sz="2400" dirty="0">
              <a:latin typeface="Kanit" pitchFamily="2" charset="-34"/>
              <a:cs typeface="Kanit" pitchFamily="2" charset="-34"/>
            </a:endParaRPr>
          </a:p>
        </p:txBody>
      </p:sp>
      <p:sp>
        <p:nvSpPr>
          <p:cNvPr id="4" name="สี่เหลี่ยมผืนผ้า 3">
            <a:extLst>
              <a:ext uri="{FF2B5EF4-FFF2-40B4-BE49-F238E27FC236}">
                <a16:creationId xmlns:a16="http://schemas.microsoft.com/office/drawing/2014/main" id="{099FD087-F829-FDB9-A21E-3F6D5B70B2C5}"/>
              </a:ext>
            </a:extLst>
          </p:cNvPr>
          <p:cNvSpPr/>
          <p:nvPr/>
        </p:nvSpPr>
        <p:spPr>
          <a:xfrm>
            <a:off x="6149340" y="2148840"/>
            <a:ext cx="937260" cy="388620"/>
          </a:xfrm>
          <a:prstGeom prst="rect">
            <a:avLst/>
          </a:prstGeom>
          <a:noFill/>
          <a:ln w="571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h-TH"/>
          </a:p>
        </p:txBody>
      </p:sp>
    </p:spTree>
    <p:extLst>
      <p:ext uri="{BB962C8B-B14F-4D97-AF65-F5344CB8AC3E}">
        <p14:creationId xmlns:p14="http://schemas.microsoft.com/office/powerpoint/2010/main" val="8842056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B1E50B-9C5E-F17F-9DBA-6701E4B8FD67}"/>
            </a:ext>
          </a:extLst>
        </p:cNvPr>
        <p:cNvGrpSpPr/>
        <p:nvPr/>
      </p:nvGrpSpPr>
      <p:grpSpPr>
        <a:xfrm>
          <a:off x="0" y="0"/>
          <a:ext cx="0" cy="0"/>
          <a:chOff x="0" y="0"/>
          <a:chExt cx="0" cy="0"/>
        </a:xfrm>
      </p:grpSpPr>
      <p:sp>
        <p:nvSpPr>
          <p:cNvPr id="7" name="กล่องข้อความ 6">
            <a:extLst>
              <a:ext uri="{FF2B5EF4-FFF2-40B4-BE49-F238E27FC236}">
                <a16:creationId xmlns:a16="http://schemas.microsoft.com/office/drawing/2014/main" id="{B54FE0F1-7E46-471C-438A-4D6FF5FF81DD}"/>
              </a:ext>
            </a:extLst>
          </p:cNvPr>
          <p:cNvSpPr txBox="1"/>
          <p:nvPr/>
        </p:nvSpPr>
        <p:spPr>
          <a:xfrm>
            <a:off x="0" y="0"/>
            <a:ext cx="12192000" cy="684803"/>
          </a:xfrm>
          <a:prstGeom prst="rect">
            <a:avLst/>
          </a:prstGeom>
          <a:noFill/>
        </p:spPr>
        <p:txBody>
          <a:bodyPr wrap="square">
            <a:spAutoFit/>
          </a:bodyPr>
          <a:lstStyle/>
          <a:p>
            <a:pPr algn="ctr">
              <a:lnSpc>
                <a:spcPct val="150000"/>
              </a:lnSpc>
            </a:pPr>
            <a:r>
              <a:rPr lang="en-US" dirty="0">
                <a:latin typeface="Kanit" pitchFamily="2" charset="-34"/>
                <a:cs typeface="Kanit" pitchFamily="2" charset="-34"/>
              </a:rPr>
              <a:t>Potential causes of hypersensitivity reactions (2)</a:t>
            </a:r>
            <a:endParaRPr lang="th-TH" sz="3600" dirty="0">
              <a:latin typeface="Kanit" pitchFamily="2" charset="-34"/>
              <a:cs typeface="Kanit" pitchFamily="2" charset="-34"/>
            </a:endParaRPr>
          </a:p>
        </p:txBody>
      </p:sp>
      <p:pic>
        <p:nvPicPr>
          <p:cNvPr id="4" name="รูปภาพ 3">
            <a:extLst>
              <a:ext uri="{FF2B5EF4-FFF2-40B4-BE49-F238E27FC236}">
                <a16:creationId xmlns:a16="http://schemas.microsoft.com/office/drawing/2014/main" id="{C6B865A1-337B-62F0-7D35-306021B048D0}"/>
              </a:ext>
            </a:extLst>
          </p:cNvPr>
          <p:cNvPicPr>
            <a:picLocks noChangeAspect="1"/>
          </p:cNvPicPr>
          <p:nvPr/>
        </p:nvPicPr>
        <p:blipFill>
          <a:blip r:embed="rId3"/>
          <a:stretch>
            <a:fillRect/>
          </a:stretch>
        </p:blipFill>
        <p:spPr>
          <a:xfrm>
            <a:off x="2078980" y="937867"/>
            <a:ext cx="8559283" cy="5184154"/>
          </a:xfrm>
          <a:prstGeom prst="rect">
            <a:avLst/>
          </a:prstGeom>
        </p:spPr>
      </p:pic>
      <p:sp>
        <p:nvSpPr>
          <p:cNvPr id="2" name="กล่องข้อความ 1">
            <a:extLst>
              <a:ext uri="{FF2B5EF4-FFF2-40B4-BE49-F238E27FC236}">
                <a16:creationId xmlns:a16="http://schemas.microsoft.com/office/drawing/2014/main" id="{1F0E6AF9-5A01-09A6-E3F9-BB1E46179DE9}"/>
              </a:ext>
            </a:extLst>
          </p:cNvPr>
          <p:cNvSpPr txBox="1"/>
          <p:nvPr/>
        </p:nvSpPr>
        <p:spPr>
          <a:xfrm>
            <a:off x="5366971" y="6205808"/>
            <a:ext cx="6094140" cy="461665"/>
          </a:xfrm>
          <a:prstGeom prst="rect">
            <a:avLst/>
          </a:prstGeom>
          <a:noFill/>
        </p:spPr>
        <p:txBody>
          <a:bodyPr wrap="square">
            <a:spAutoFit/>
          </a:bodyPr>
          <a:lstStyle/>
          <a:p>
            <a:r>
              <a:rPr lang="en-US" sz="2400" dirty="0">
                <a:latin typeface="Kanit" pitchFamily="2" charset="-34"/>
                <a:cs typeface="Kanit" pitchFamily="2" charset="-34"/>
              </a:rPr>
              <a:t>Kidney Blood Press Res 2019;44:907–914</a:t>
            </a:r>
            <a:endParaRPr lang="th-TH" sz="2400" dirty="0">
              <a:latin typeface="Kanit" pitchFamily="2" charset="-34"/>
              <a:cs typeface="Kanit" pitchFamily="2" charset="-34"/>
            </a:endParaRPr>
          </a:p>
        </p:txBody>
      </p:sp>
    </p:spTree>
    <p:extLst>
      <p:ext uri="{BB962C8B-B14F-4D97-AF65-F5344CB8AC3E}">
        <p14:creationId xmlns:p14="http://schemas.microsoft.com/office/powerpoint/2010/main" val="315215123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099017-DD23-A150-FDF9-B84D6FA56887}"/>
            </a:ext>
          </a:extLst>
        </p:cNvPr>
        <p:cNvGrpSpPr/>
        <p:nvPr/>
      </p:nvGrpSpPr>
      <p:grpSpPr>
        <a:xfrm>
          <a:off x="0" y="0"/>
          <a:ext cx="0" cy="0"/>
          <a:chOff x="0" y="0"/>
          <a:chExt cx="0" cy="0"/>
        </a:xfrm>
      </p:grpSpPr>
      <p:sp>
        <p:nvSpPr>
          <p:cNvPr id="6" name="ชื่อเรื่องรอง 2">
            <a:extLst>
              <a:ext uri="{FF2B5EF4-FFF2-40B4-BE49-F238E27FC236}">
                <a16:creationId xmlns:a16="http://schemas.microsoft.com/office/drawing/2014/main" id="{73D08727-1A37-931D-BAC6-D2B2D04A014B}"/>
              </a:ext>
            </a:extLst>
          </p:cNvPr>
          <p:cNvSpPr txBox="1">
            <a:spLocks/>
          </p:cNvSpPr>
          <p:nvPr/>
        </p:nvSpPr>
        <p:spPr>
          <a:xfrm>
            <a:off x="720170" y="1306795"/>
            <a:ext cx="10513888" cy="417962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Font typeface="Courier New" panose="02070309020205020404" pitchFamily="49" charset="0"/>
              <a:buChar char="o"/>
            </a:pPr>
            <a:r>
              <a:rPr lang="en-US" dirty="0">
                <a:latin typeface="Kanit" pitchFamily="2" charset="-34"/>
                <a:cs typeface="Kanit" pitchFamily="2" charset="-34"/>
              </a:rPr>
              <a:t> All membranes with reaction have in common that they contain polyvinylpyrrolidone (PVP). </a:t>
            </a:r>
          </a:p>
          <a:p>
            <a:pPr>
              <a:lnSpc>
                <a:spcPct val="150000"/>
              </a:lnSpc>
              <a:buFont typeface="Courier New" panose="02070309020205020404" pitchFamily="49" charset="0"/>
              <a:buChar char="o"/>
            </a:pPr>
            <a:r>
              <a:rPr lang="en-US" dirty="0">
                <a:latin typeface="Kanit" pitchFamily="2" charset="-34"/>
                <a:cs typeface="Kanit" pitchFamily="2" charset="-34"/>
              </a:rPr>
              <a:t> PVP is incorporated into the hydrophobic membrane to create hydrophilic spaces and improve hydraulic permeability.</a:t>
            </a:r>
          </a:p>
          <a:p>
            <a:pPr>
              <a:lnSpc>
                <a:spcPct val="150000"/>
              </a:lnSpc>
              <a:buFont typeface="Courier New" panose="02070309020205020404" pitchFamily="49" charset="0"/>
              <a:buChar char="o"/>
            </a:pPr>
            <a:r>
              <a:rPr lang="en-US" dirty="0">
                <a:latin typeface="Kanit" pitchFamily="2" charset="-34"/>
                <a:cs typeface="Kanit" pitchFamily="2" charset="-34"/>
              </a:rPr>
              <a:t> the most modern PVP-free membranes do not generally cause hypersensitivity reactions</a:t>
            </a:r>
          </a:p>
        </p:txBody>
      </p:sp>
      <p:sp>
        <p:nvSpPr>
          <p:cNvPr id="2" name="กล่องข้อความ 1">
            <a:extLst>
              <a:ext uri="{FF2B5EF4-FFF2-40B4-BE49-F238E27FC236}">
                <a16:creationId xmlns:a16="http://schemas.microsoft.com/office/drawing/2014/main" id="{381E2136-C458-0663-E522-5C40F92E989D}"/>
              </a:ext>
            </a:extLst>
          </p:cNvPr>
          <p:cNvSpPr txBox="1"/>
          <p:nvPr/>
        </p:nvSpPr>
        <p:spPr>
          <a:xfrm>
            <a:off x="82951" y="112779"/>
            <a:ext cx="12192000" cy="854080"/>
          </a:xfrm>
          <a:prstGeom prst="rect">
            <a:avLst/>
          </a:prstGeom>
          <a:noFill/>
        </p:spPr>
        <p:txBody>
          <a:bodyPr wrap="square">
            <a:spAutoFit/>
          </a:bodyPr>
          <a:lstStyle/>
          <a:p>
            <a:pPr algn="ctr">
              <a:lnSpc>
                <a:spcPct val="150000"/>
              </a:lnSpc>
            </a:pPr>
            <a:r>
              <a:rPr lang="en-US" sz="3600" dirty="0">
                <a:latin typeface="Kanit" pitchFamily="2" charset="-34"/>
                <a:cs typeface="Kanit" pitchFamily="2" charset="-34"/>
              </a:rPr>
              <a:t>Drivers of Reaction : PVP</a:t>
            </a:r>
            <a:endParaRPr lang="th-TH" sz="3600" dirty="0">
              <a:latin typeface="Kanit" pitchFamily="2" charset="-34"/>
              <a:cs typeface="Kanit" pitchFamily="2" charset="-34"/>
            </a:endParaRPr>
          </a:p>
        </p:txBody>
      </p:sp>
      <p:sp>
        <p:nvSpPr>
          <p:cNvPr id="3" name="กล่องข้อความ 2">
            <a:extLst>
              <a:ext uri="{FF2B5EF4-FFF2-40B4-BE49-F238E27FC236}">
                <a16:creationId xmlns:a16="http://schemas.microsoft.com/office/drawing/2014/main" id="{C2DE54C6-FE76-C9A5-26BB-2A514E63C48B}"/>
              </a:ext>
            </a:extLst>
          </p:cNvPr>
          <p:cNvSpPr txBox="1"/>
          <p:nvPr/>
        </p:nvSpPr>
        <p:spPr>
          <a:xfrm>
            <a:off x="6506737" y="5826356"/>
            <a:ext cx="5563343" cy="461665"/>
          </a:xfrm>
          <a:prstGeom prst="rect">
            <a:avLst/>
          </a:prstGeom>
          <a:noFill/>
        </p:spPr>
        <p:txBody>
          <a:bodyPr wrap="square">
            <a:spAutoFit/>
          </a:bodyPr>
          <a:lstStyle/>
          <a:p>
            <a:r>
              <a:rPr lang="en-US" sz="2400" b="0" i="0" u="none" strike="noStrike" baseline="0" dirty="0" err="1">
                <a:latin typeface="Kanit" pitchFamily="2" charset="-34"/>
                <a:cs typeface="Kanit" pitchFamily="2" charset="-34"/>
              </a:rPr>
              <a:t>Fecha</a:t>
            </a:r>
            <a:r>
              <a:rPr lang="en-US" sz="2400" b="0" i="0" u="none" strike="noStrike" baseline="0" dirty="0">
                <a:latin typeface="Kanit" pitchFamily="2" charset="-34"/>
                <a:cs typeface="Kanit" pitchFamily="2" charset="-34"/>
              </a:rPr>
              <a:t> </a:t>
            </a:r>
            <a:r>
              <a:rPr lang="en-US" sz="2400" b="0" i="0" u="none" strike="noStrike" baseline="0" dirty="0" err="1">
                <a:latin typeface="Kanit" pitchFamily="2" charset="-34"/>
                <a:cs typeface="Kanit" pitchFamily="2" charset="-34"/>
              </a:rPr>
              <a:t>actualización</a:t>
            </a:r>
            <a:r>
              <a:rPr lang="en-US" sz="2400" b="0" i="0" u="none" strike="noStrike" baseline="0" dirty="0">
                <a:latin typeface="Kanit" pitchFamily="2" charset="-34"/>
                <a:cs typeface="Kanit" pitchFamily="2" charset="-34"/>
              </a:rPr>
              <a:t>: 04/02/2021</a:t>
            </a:r>
            <a:endParaRPr lang="th-TH" sz="2400" dirty="0">
              <a:latin typeface="Kanit" pitchFamily="2" charset="-34"/>
              <a:cs typeface="Kanit" pitchFamily="2" charset="-34"/>
            </a:endParaRPr>
          </a:p>
        </p:txBody>
      </p:sp>
    </p:spTree>
    <p:extLst>
      <p:ext uri="{BB962C8B-B14F-4D97-AF65-F5344CB8AC3E}">
        <p14:creationId xmlns:p14="http://schemas.microsoft.com/office/powerpoint/2010/main" val="248004730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A84F88-4C61-5C0F-AA8A-9A59A67FC303}"/>
            </a:ext>
          </a:extLst>
        </p:cNvPr>
        <p:cNvGrpSpPr/>
        <p:nvPr/>
      </p:nvGrpSpPr>
      <p:grpSpPr>
        <a:xfrm>
          <a:off x="0" y="0"/>
          <a:ext cx="0" cy="0"/>
          <a:chOff x="0" y="0"/>
          <a:chExt cx="0" cy="0"/>
        </a:xfrm>
      </p:grpSpPr>
      <p:sp>
        <p:nvSpPr>
          <p:cNvPr id="6" name="ชื่อเรื่องรอง 2">
            <a:extLst>
              <a:ext uri="{FF2B5EF4-FFF2-40B4-BE49-F238E27FC236}">
                <a16:creationId xmlns:a16="http://schemas.microsoft.com/office/drawing/2014/main" id="{DDFF93A2-8D70-76FD-8375-C52992AD5547}"/>
              </a:ext>
            </a:extLst>
          </p:cNvPr>
          <p:cNvSpPr txBox="1">
            <a:spLocks/>
          </p:cNvSpPr>
          <p:nvPr/>
        </p:nvSpPr>
        <p:spPr>
          <a:xfrm>
            <a:off x="1356346" y="1583764"/>
            <a:ext cx="9645209" cy="362568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Font typeface="Courier New" panose="02070309020205020404" pitchFamily="49" charset="0"/>
              <a:buChar char="o"/>
            </a:pPr>
            <a:r>
              <a:rPr lang="en-US" dirty="0">
                <a:latin typeface="Kanit" pitchFamily="2" charset="-34"/>
                <a:cs typeface="Kanit" pitchFamily="2" charset="-34"/>
              </a:rPr>
              <a:t> should be suspected in patients on dialysis with synthetic </a:t>
            </a:r>
            <a:r>
              <a:rPr lang="en-US" dirty="0" err="1">
                <a:latin typeface="Kanit" pitchFamily="2" charset="-34"/>
                <a:cs typeface="Kanit" pitchFamily="2" charset="-34"/>
              </a:rPr>
              <a:t>dialysers</a:t>
            </a:r>
            <a:r>
              <a:rPr lang="en-US" dirty="0">
                <a:latin typeface="Kanit" pitchFamily="2" charset="-34"/>
                <a:cs typeface="Kanit" pitchFamily="2" charset="-34"/>
              </a:rPr>
              <a:t> and with acute or chronic intra-dialysis symptoms, not explained by other causes. </a:t>
            </a:r>
          </a:p>
          <a:p>
            <a:pPr>
              <a:lnSpc>
                <a:spcPct val="150000"/>
              </a:lnSpc>
              <a:buFont typeface="Courier New" panose="02070309020205020404" pitchFamily="49" charset="0"/>
              <a:buChar char="o"/>
            </a:pPr>
            <a:r>
              <a:rPr lang="en-US" dirty="0">
                <a:latin typeface="Kanit" pitchFamily="2" charset="-34"/>
                <a:cs typeface="Kanit" pitchFamily="2" charset="-34"/>
              </a:rPr>
              <a:t> eosinophilia, increased serum tryptase, or hypocomplementemia help the differential diagnosis.</a:t>
            </a:r>
          </a:p>
        </p:txBody>
      </p:sp>
      <p:sp>
        <p:nvSpPr>
          <p:cNvPr id="2" name="กล่องข้อความ 1">
            <a:extLst>
              <a:ext uri="{FF2B5EF4-FFF2-40B4-BE49-F238E27FC236}">
                <a16:creationId xmlns:a16="http://schemas.microsoft.com/office/drawing/2014/main" id="{B7608EA5-4158-FBAF-2F13-DBD3F8DD7C23}"/>
              </a:ext>
            </a:extLst>
          </p:cNvPr>
          <p:cNvSpPr txBox="1"/>
          <p:nvPr/>
        </p:nvSpPr>
        <p:spPr>
          <a:xfrm>
            <a:off x="82950" y="421232"/>
            <a:ext cx="12192000" cy="854080"/>
          </a:xfrm>
          <a:prstGeom prst="rect">
            <a:avLst/>
          </a:prstGeom>
          <a:noFill/>
        </p:spPr>
        <p:txBody>
          <a:bodyPr wrap="square">
            <a:spAutoFit/>
          </a:bodyPr>
          <a:lstStyle/>
          <a:p>
            <a:pPr algn="ctr">
              <a:lnSpc>
                <a:spcPct val="150000"/>
              </a:lnSpc>
            </a:pPr>
            <a:r>
              <a:rPr lang="en-US" sz="3600" dirty="0">
                <a:latin typeface="Kanit" pitchFamily="2" charset="-34"/>
                <a:cs typeface="Kanit" pitchFamily="2" charset="-34"/>
              </a:rPr>
              <a:t>High Suspicious in </a:t>
            </a:r>
            <a:endParaRPr lang="th-TH" sz="3600" dirty="0">
              <a:latin typeface="Kanit" pitchFamily="2" charset="-34"/>
              <a:cs typeface="Kanit" pitchFamily="2" charset="-34"/>
            </a:endParaRPr>
          </a:p>
        </p:txBody>
      </p:sp>
      <p:sp>
        <p:nvSpPr>
          <p:cNvPr id="3" name="กล่องข้อความ 2">
            <a:extLst>
              <a:ext uri="{FF2B5EF4-FFF2-40B4-BE49-F238E27FC236}">
                <a16:creationId xmlns:a16="http://schemas.microsoft.com/office/drawing/2014/main" id="{6409C237-9E4C-682D-7121-025504B6FD58}"/>
              </a:ext>
            </a:extLst>
          </p:cNvPr>
          <p:cNvSpPr txBox="1"/>
          <p:nvPr/>
        </p:nvSpPr>
        <p:spPr>
          <a:xfrm>
            <a:off x="6506737" y="5826356"/>
            <a:ext cx="5563343" cy="461665"/>
          </a:xfrm>
          <a:prstGeom prst="rect">
            <a:avLst/>
          </a:prstGeom>
          <a:noFill/>
        </p:spPr>
        <p:txBody>
          <a:bodyPr wrap="square">
            <a:spAutoFit/>
          </a:bodyPr>
          <a:lstStyle/>
          <a:p>
            <a:r>
              <a:rPr lang="en-US" sz="2400" b="0" i="0" u="none" strike="noStrike" baseline="0" dirty="0" err="1">
                <a:latin typeface="Kanit" pitchFamily="2" charset="-34"/>
                <a:cs typeface="Kanit" pitchFamily="2" charset="-34"/>
              </a:rPr>
              <a:t>Fecha</a:t>
            </a:r>
            <a:r>
              <a:rPr lang="en-US" sz="2400" b="0" i="0" u="none" strike="noStrike" baseline="0" dirty="0">
                <a:latin typeface="Kanit" pitchFamily="2" charset="-34"/>
                <a:cs typeface="Kanit" pitchFamily="2" charset="-34"/>
              </a:rPr>
              <a:t> </a:t>
            </a:r>
            <a:r>
              <a:rPr lang="en-US" sz="2400" b="0" i="0" u="none" strike="noStrike" baseline="0" dirty="0" err="1">
                <a:latin typeface="Kanit" pitchFamily="2" charset="-34"/>
                <a:cs typeface="Kanit" pitchFamily="2" charset="-34"/>
              </a:rPr>
              <a:t>actualización</a:t>
            </a:r>
            <a:r>
              <a:rPr lang="en-US" sz="2400" b="0" i="0" u="none" strike="noStrike" baseline="0" dirty="0">
                <a:latin typeface="Kanit" pitchFamily="2" charset="-34"/>
                <a:cs typeface="Kanit" pitchFamily="2" charset="-34"/>
              </a:rPr>
              <a:t>: 04/02/2021</a:t>
            </a:r>
            <a:endParaRPr lang="th-TH" sz="2400" dirty="0">
              <a:latin typeface="Kanit" pitchFamily="2" charset="-34"/>
              <a:cs typeface="Kanit" pitchFamily="2" charset="-34"/>
            </a:endParaRPr>
          </a:p>
        </p:txBody>
      </p:sp>
    </p:spTree>
    <p:extLst>
      <p:ext uri="{BB962C8B-B14F-4D97-AF65-F5344CB8AC3E}">
        <p14:creationId xmlns:p14="http://schemas.microsoft.com/office/powerpoint/2010/main" val="249991828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0F736D-CBEE-BD24-31EB-5CD8B2DC667A}"/>
            </a:ext>
          </a:extLst>
        </p:cNvPr>
        <p:cNvGrpSpPr/>
        <p:nvPr/>
      </p:nvGrpSpPr>
      <p:grpSpPr>
        <a:xfrm>
          <a:off x="0" y="0"/>
          <a:ext cx="0" cy="0"/>
          <a:chOff x="0" y="0"/>
          <a:chExt cx="0" cy="0"/>
        </a:xfrm>
      </p:grpSpPr>
      <p:sp>
        <p:nvSpPr>
          <p:cNvPr id="6" name="ชื่อเรื่องรอง 2">
            <a:extLst>
              <a:ext uri="{FF2B5EF4-FFF2-40B4-BE49-F238E27FC236}">
                <a16:creationId xmlns:a16="http://schemas.microsoft.com/office/drawing/2014/main" id="{EDCB2D3A-7C70-D490-9CAD-17E8374993B3}"/>
              </a:ext>
            </a:extLst>
          </p:cNvPr>
          <p:cNvSpPr txBox="1">
            <a:spLocks/>
          </p:cNvSpPr>
          <p:nvPr/>
        </p:nvSpPr>
        <p:spPr>
          <a:xfrm>
            <a:off x="549991" y="1232063"/>
            <a:ext cx="10548540" cy="434577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Font typeface="Courier New" panose="02070309020205020404" pitchFamily="49" charset="0"/>
              <a:buChar char="o"/>
            </a:pPr>
            <a:r>
              <a:rPr lang="en-US" dirty="0">
                <a:latin typeface="Kanit" pitchFamily="2" charset="-34"/>
                <a:cs typeface="Kanit" pitchFamily="2" charset="-34"/>
              </a:rPr>
              <a:t> acute and severe symptoms should be treated by stopping the blood pump and disconnecting the lines without bl-returning. </a:t>
            </a:r>
          </a:p>
          <a:p>
            <a:pPr>
              <a:lnSpc>
                <a:spcPct val="150000"/>
              </a:lnSpc>
              <a:buFont typeface="Courier New" panose="02070309020205020404" pitchFamily="49" charset="0"/>
              <a:buChar char="o"/>
            </a:pPr>
            <a:r>
              <a:rPr lang="en-US" dirty="0">
                <a:latin typeface="Kanit" pitchFamily="2" charset="-34"/>
                <a:cs typeface="Kanit" pitchFamily="2" charset="-34"/>
              </a:rPr>
              <a:t> symptomatic treatment should be started: O</a:t>
            </a:r>
            <a:r>
              <a:rPr lang="en-US" baseline="-25000" dirty="0">
                <a:latin typeface="Kanit" pitchFamily="2" charset="-34"/>
                <a:cs typeface="Kanit" pitchFamily="2" charset="-34"/>
              </a:rPr>
              <a:t>2</a:t>
            </a:r>
            <a:r>
              <a:rPr lang="en-US" dirty="0">
                <a:latin typeface="Kanit" pitchFamily="2" charset="-34"/>
                <a:cs typeface="Kanit" pitchFamily="2" charset="-34"/>
              </a:rPr>
              <a:t>, iv steroids, antihistamines, and bronchodilators as appropriate. </a:t>
            </a:r>
          </a:p>
          <a:p>
            <a:pPr>
              <a:lnSpc>
                <a:spcPct val="150000"/>
              </a:lnSpc>
              <a:buFont typeface="Courier New" panose="02070309020205020404" pitchFamily="49" charset="0"/>
              <a:buChar char="o"/>
            </a:pPr>
            <a:r>
              <a:rPr lang="en-US" dirty="0">
                <a:latin typeface="Kanit" pitchFamily="2" charset="-34"/>
                <a:cs typeface="Kanit" pitchFamily="2" charset="-34"/>
              </a:rPr>
              <a:t> </a:t>
            </a:r>
            <a:r>
              <a:rPr lang="en-US" dirty="0">
                <a:solidFill>
                  <a:srgbClr val="C00000"/>
                </a:solidFill>
                <a:latin typeface="Kanit" pitchFamily="2" charset="-34"/>
                <a:cs typeface="Kanit" pitchFamily="2" charset="-34"/>
              </a:rPr>
              <a:t>If the patient stabilizes, dialysis could be restarted by switching to a TAC dialyzer</a:t>
            </a:r>
            <a:r>
              <a:rPr lang="en-US" dirty="0">
                <a:latin typeface="Kanit" pitchFamily="2" charset="-34"/>
                <a:cs typeface="Kanit" pitchFamily="2" charset="-34"/>
              </a:rPr>
              <a:t>.</a:t>
            </a:r>
          </a:p>
        </p:txBody>
      </p:sp>
      <p:sp>
        <p:nvSpPr>
          <p:cNvPr id="7" name="กล่องข้อความ 6">
            <a:extLst>
              <a:ext uri="{FF2B5EF4-FFF2-40B4-BE49-F238E27FC236}">
                <a16:creationId xmlns:a16="http://schemas.microsoft.com/office/drawing/2014/main" id="{8570E644-0321-E329-58C8-A1E5CBF9E202}"/>
              </a:ext>
            </a:extLst>
          </p:cNvPr>
          <p:cNvSpPr txBox="1"/>
          <p:nvPr/>
        </p:nvSpPr>
        <p:spPr>
          <a:xfrm>
            <a:off x="0" y="192789"/>
            <a:ext cx="12192000" cy="769441"/>
          </a:xfrm>
          <a:prstGeom prst="rect">
            <a:avLst/>
          </a:prstGeom>
          <a:noFill/>
        </p:spPr>
        <p:txBody>
          <a:bodyPr wrap="square">
            <a:spAutoFit/>
          </a:bodyPr>
          <a:lstStyle/>
          <a:p>
            <a:pPr algn="ctr">
              <a:lnSpc>
                <a:spcPct val="150000"/>
              </a:lnSpc>
            </a:pPr>
            <a:r>
              <a:rPr lang="en-US" sz="3200" dirty="0">
                <a:latin typeface="Kanit" pitchFamily="2" charset="-34"/>
                <a:cs typeface="Kanit" pitchFamily="2" charset="-34"/>
              </a:rPr>
              <a:t>Treatment</a:t>
            </a:r>
            <a:endParaRPr lang="th-TH" sz="3200" dirty="0">
              <a:latin typeface="Kanit" pitchFamily="2" charset="-34"/>
              <a:cs typeface="Kanit" pitchFamily="2" charset="-34"/>
            </a:endParaRPr>
          </a:p>
        </p:txBody>
      </p:sp>
      <p:sp>
        <p:nvSpPr>
          <p:cNvPr id="2" name="กล่องข้อความ 1">
            <a:extLst>
              <a:ext uri="{FF2B5EF4-FFF2-40B4-BE49-F238E27FC236}">
                <a16:creationId xmlns:a16="http://schemas.microsoft.com/office/drawing/2014/main" id="{0CE0EFA6-EDDE-2AA3-2BEC-288F937BD758}"/>
              </a:ext>
            </a:extLst>
          </p:cNvPr>
          <p:cNvSpPr txBox="1"/>
          <p:nvPr/>
        </p:nvSpPr>
        <p:spPr>
          <a:xfrm>
            <a:off x="6506737" y="5826356"/>
            <a:ext cx="5563343" cy="461665"/>
          </a:xfrm>
          <a:prstGeom prst="rect">
            <a:avLst/>
          </a:prstGeom>
          <a:noFill/>
        </p:spPr>
        <p:txBody>
          <a:bodyPr wrap="square">
            <a:spAutoFit/>
          </a:bodyPr>
          <a:lstStyle/>
          <a:p>
            <a:r>
              <a:rPr lang="en-US" sz="2400" b="0" i="0" u="none" strike="noStrike" baseline="0" dirty="0" err="1">
                <a:latin typeface="Kanit" pitchFamily="2" charset="-34"/>
                <a:cs typeface="Kanit" pitchFamily="2" charset="-34"/>
              </a:rPr>
              <a:t>Fecha</a:t>
            </a:r>
            <a:r>
              <a:rPr lang="en-US" sz="2400" b="0" i="0" u="none" strike="noStrike" baseline="0" dirty="0">
                <a:latin typeface="Kanit" pitchFamily="2" charset="-34"/>
                <a:cs typeface="Kanit" pitchFamily="2" charset="-34"/>
              </a:rPr>
              <a:t> </a:t>
            </a:r>
            <a:r>
              <a:rPr lang="en-US" sz="2400" b="0" i="0" u="none" strike="noStrike" baseline="0" dirty="0" err="1">
                <a:latin typeface="Kanit" pitchFamily="2" charset="-34"/>
                <a:cs typeface="Kanit" pitchFamily="2" charset="-34"/>
              </a:rPr>
              <a:t>actualización</a:t>
            </a:r>
            <a:r>
              <a:rPr lang="en-US" sz="2400" b="0" i="0" u="none" strike="noStrike" baseline="0" dirty="0">
                <a:latin typeface="Kanit" pitchFamily="2" charset="-34"/>
                <a:cs typeface="Kanit" pitchFamily="2" charset="-34"/>
              </a:rPr>
              <a:t>: 04/02/2021</a:t>
            </a:r>
            <a:endParaRPr lang="th-TH" sz="2400" dirty="0">
              <a:latin typeface="Kanit" pitchFamily="2" charset="-34"/>
              <a:cs typeface="Kanit" pitchFamily="2" charset="-34"/>
            </a:endParaRPr>
          </a:p>
        </p:txBody>
      </p:sp>
    </p:spTree>
    <p:extLst>
      <p:ext uri="{BB962C8B-B14F-4D97-AF65-F5344CB8AC3E}">
        <p14:creationId xmlns:p14="http://schemas.microsoft.com/office/powerpoint/2010/main" val="97773332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กล่องข้อความ 2">
            <a:extLst>
              <a:ext uri="{FF2B5EF4-FFF2-40B4-BE49-F238E27FC236}">
                <a16:creationId xmlns:a16="http://schemas.microsoft.com/office/drawing/2014/main" id="{ED392497-F681-BDB1-1ECC-67DA2DF96116}"/>
              </a:ext>
            </a:extLst>
          </p:cNvPr>
          <p:cNvSpPr txBox="1"/>
          <p:nvPr/>
        </p:nvSpPr>
        <p:spPr>
          <a:xfrm>
            <a:off x="0" y="2228671"/>
            <a:ext cx="12192000" cy="1569660"/>
          </a:xfrm>
          <a:prstGeom prst="rect">
            <a:avLst/>
          </a:prstGeom>
          <a:noFill/>
        </p:spPr>
        <p:txBody>
          <a:bodyPr wrap="square">
            <a:spAutoFit/>
          </a:bodyPr>
          <a:lstStyle/>
          <a:p>
            <a:pPr algn="ctr"/>
            <a:r>
              <a:rPr lang="en-US" sz="9600" b="1" dirty="0">
                <a:ln w="9525">
                  <a:solidFill>
                    <a:schemeClr val="bg1"/>
                  </a:solidFill>
                  <a:prstDash val="solid"/>
                </a:ln>
                <a:solidFill>
                  <a:srgbClr val="C00000"/>
                </a:solidFill>
                <a:effectLst>
                  <a:outerShdw blurRad="12700" dist="38100" dir="2700000" algn="tl" rotWithShape="0">
                    <a:schemeClr val="bg1">
                      <a:lumMod val="50000"/>
                    </a:schemeClr>
                  </a:outerShdw>
                </a:effectLst>
                <a:latin typeface="Kanit" pitchFamily="2" charset="-34"/>
                <a:cs typeface="Kanit" pitchFamily="2" charset="-34"/>
              </a:rPr>
              <a:t>THANK YOU</a:t>
            </a:r>
          </a:p>
        </p:txBody>
      </p:sp>
    </p:spTree>
    <p:extLst>
      <p:ext uri="{BB962C8B-B14F-4D97-AF65-F5344CB8AC3E}">
        <p14:creationId xmlns:p14="http://schemas.microsoft.com/office/powerpoint/2010/main" val="198290240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A7C5DC-792F-C01C-885D-454A1731050E}"/>
            </a:ext>
          </a:extLst>
        </p:cNvPr>
        <p:cNvGrpSpPr/>
        <p:nvPr/>
      </p:nvGrpSpPr>
      <p:grpSpPr>
        <a:xfrm>
          <a:off x="0" y="0"/>
          <a:ext cx="0" cy="0"/>
          <a:chOff x="0" y="0"/>
          <a:chExt cx="0" cy="0"/>
        </a:xfrm>
      </p:grpSpPr>
      <p:sp>
        <p:nvSpPr>
          <p:cNvPr id="3" name="ชื่อเรื่องรอง 2">
            <a:extLst>
              <a:ext uri="{FF2B5EF4-FFF2-40B4-BE49-F238E27FC236}">
                <a16:creationId xmlns:a16="http://schemas.microsoft.com/office/drawing/2014/main" id="{5F317751-6201-CCE3-8125-1A553D09DBF4}"/>
              </a:ext>
            </a:extLst>
          </p:cNvPr>
          <p:cNvSpPr>
            <a:spLocks noGrp="1"/>
          </p:cNvSpPr>
          <p:nvPr>
            <p:ph type="subTitle" idx="1"/>
          </p:nvPr>
        </p:nvSpPr>
        <p:spPr>
          <a:xfrm>
            <a:off x="1892641" y="1826631"/>
            <a:ext cx="8841057" cy="2875547"/>
          </a:xfrm>
        </p:spPr>
        <p:txBody>
          <a:bodyPr>
            <a:noAutofit/>
          </a:bodyPr>
          <a:lstStyle/>
          <a:p>
            <a:pPr marL="457200" indent="-457200" algn="l">
              <a:lnSpc>
                <a:spcPct val="150000"/>
              </a:lnSpc>
              <a:buFont typeface="Courier New" panose="02070309020205020404" pitchFamily="49" charset="0"/>
              <a:buChar char="o"/>
            </a:pPr>
            <a:r>
              <a:rPr lang="en-US" sz="3200" dirty="0">
                <a:latin typeface="Kanit" pitchFamily="2" charset="-34"/>
                <a:cs typeface="Kanit" pitchFamily="2" charset="-34"/>
              </a:rPr>
              <a:t>refer to all of the abnormal sequelae resulting from the interaction between blood constituents and HD-membrane</a:t>
            </a:r>
            <a:endParaRPr lang="th-TH" sz="3200" dirty="0">
              <a:latin typeface="Kanit" pitchFamily="2" charset="-34"/>
              <a:cs typeface="Kanit" pitchFamily="2" charset="-34"/>
            </a:endParaRPr>
          </a:p>
        </p:txBody>
      </p:sp>
      <p:sp>
        <p:nvSpPr>
          <p:cNvPr id="4" name="กล่องข้อความ 3">
            <a:extLst>
              <a:ext uri="{FF2B5EF4-FFF2-40B4-BE49-F238E27FC236}">
                <a16:creationId xmlns:a16="http://schemas.microsoft.com/office/drawing/2014/main" id="{751E568C-F0A9-2C58-A059-0BB2C3BF5152}"/>
              </a:ext>
            </a:extLst>
          </p:cNvPr>
          <p:cNvSpPr txBox="1"/>
          <p:nvPr/>
        </p:nvSpPr>
        <p:spPr>
          <a:xfrm>
            <a:off x="0" y="528933"/>
            <a:ext cx="12192000" cy="854080"/>
          </a:xfrm>
          <a:prstGeom prst="rect">
            <a:avLst/>
          </a:prstGeom>
          <a:noFill/>
        </p:spPr>
        <p:txBody>
          <a:bodyPr wrap="square">
            <a:spAutoFit/>
          </a:bodyPr>
          <a:lstStyle/>
          <a:p>
            <a:pPr algn="ctr">
              <a:lnSpc>
                <a:spcPct val="150000"/>
              </a:lnSpc>
            </a:pPr>
            <a:r>
              <a:rPr lang="en-US" sz="3600" dirty="0">
                <a:latin typeface="Kanit" pitchFamily="2" charset="-34"/>
                <a:cs typeface="Kanit" pitchFamily="2" charset="-34"/>
              </a:rPr>
              <a:t>Definition of Dialyzer Reactions:</a:t>
            </a:r>
            <a:endParaRPr lang="th-TH" sz="3600" dirty="0">
              <a:latin typeface="Kanit" pitchFamily="2" charset="-34"/>
              <a:cs typeface="Kanit" pitchFamily="2" charset="-34"/>
            </a:endParaRPr>
          </a:p>
        </p:txBody>
      </p:sp>
      <p:sp>
        <p:nvSpPr>
          <p:cNvPr id="2" name="กล่องข้อความ 1">
            <a:extLst>
              <a:ext uri="{FF2B5EF4-FFF2-40B4-BE49-F238E27FC236}">
                <a16:creationId xmlns:a16="http://schemas.microsoft.com/office/drawing/2014/main" id="{1A886BC4-8AB2-C926-3CDB-0F5AE9456CFD}"/>
              </a:ext>
            </a:extLst>
          </p:cNvPr>
          <p:cNvSpPr txBox="1"/>
          <p:nvPr/>
        </p:nvSpPr>
        <p:spPr>
          <a:xfrm>
            <a:off x="8827772" y="6098234"/>
            <a:ext cx="2893173" cy="461665"/>
          </a:xfrm>
          <a:prstGeom prst="rect">
            <a:avLst/>
          </a:prstGeom>
          <a:noFill/>
        </p:spPr>
        <p:txBody>
          <a:bodyPr wrap="square">
            <a:spAutoFit/>
          </a:bodyPr>
          <a:lstStyle/>
          <a:p>
            <a:r>
              <a:rPr lang="en-US" sz="2400" dirty="0">
                <a:latin typeface="Kanit" pitchFamily="2" charset="-34"/>
                <a:cs typeface="Kanit" pitchFamily="2" charset="-34"/>
              </a:rPr>
              <a:t>UpToDate 2024</a:t>
            </a:r>
            <a:endParaRPr lang="th-TH" sz="2400" dirty="0">
              <a:latin typeface="Kanit" pitchFamily="2" charset="-34"/>
              <a:cs typeface="Kanit" pitchFamily="2" charset="-34"/>
            </a:endParaRPr>
          </a:p>
        </p:txBody>
      </p:sp>
    </p:spTree>
    <p:extLst>
      <p:ext uri="{BB962C8B-B14F-4D97-AF65-F5344CB8AC3E}">
        <p14:creationId xmlns:p14="http://schemas.microsoft.com/office/powerpoint/2010/main" val="36076302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D94BC7-9B69-A929-FF53-501E071D242C}"/>
            </a:ext>
          </a:extLst>
        </p:cNvPr>
        <p:cNvGrpSpPr/>
        <p:nvPr/>
      </p:nvGrpSpPr>
      <p:grpSpPr>
        <a:xfrm>
          <a:off x="0" y="0"/>
          <a:ext cx="0" cy="0"/>
          <a:chOff x="0" y="0"/>
          <a:chExt cx="0" cy="0"/>
        </a:xfrm>
      </p:grpSpPr>
      <p:sp>
        <p:nvSpPr>
          <p:cNvPr id="6" name="ชื่อเรื่องรอง 2">
            <a:extLst>
              <a:ext uri="{FF2B5EF4-FFF2-40B4-BE49-F238E27FC236}">
                <a16:creationId xmlns:a16="http://schemas.microsoft.com/office/drawing/2014/main" id="{CCF5010F-7CBB-C034-6F60-42F319B95FFF}"/>
              </a:ext>
            </a:extLst>
          </p:cNvPr>
          <p:cNvSpPr txBox="1">
            <a:spLocks/>
          </p:cNvSpPr>
          <p:nvPr/>
        </p:nvSpPr>
        <p:spPr>
          <a:xfrm>
            <a:off x="1657714" y="1545959"/>
            <a:ext cx="9166495" cy="430968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Font typeface="Courier New" panose="02070309020205020404" pitchFamily="49" charset="0"/>
              <a:buChar char="o"/>
            </a:pPr>
            <a:r>
              <a:rPr lang="en-US" dirty="0">
                <a:latin typeface="Kanit" pitchFamily="2" charset="-34"/>
                <a:cs typeface="Kanit" pitchFamily="2" charset="-34"/>
              </a:rPr>
              <a:t>  </a:t>
            </a:r>
            <a:r>
              <a:rPr lang="en-US" dirty="0" err="1">
                <a:latin typeface="Kanit" pitchFamily="2" charset="-34"/>
                <a:cs typeface="Kanit" pitchFamily="2" charset="-34"/>
              </a:rPr>
              <a:t>Daugirdas</a:t>
            </a:r>
            <a:r>
              <a:rPr lang="en-US" dirty="0">
                <a:latin typeface="Kanit" pitchFamily="2" charset="-34"/>
                <a:cs typeface="Kanit" pitchFamily="2" charset="-34"/>
              </a:rPr>
              <a:t> and Ing classified reactions into</a:t>
            </a:r>
          </a:p>
          <a:p>
            <a:pPr lvl="1">
              <a:lnSpc>
                <a:spcPct val="150000"/>
              </a:lnSpc>
              <a:buFont typeface="Wingdings" panose="05000000000000000000" pitchFamily="2" charset="2"/>
              <a:buChar char="ü"/>
            </a:pPr>
            <a:r>
              <a:rPr lang="en-US" sz="2800" dirty="0">
                <a:latin typeface="Kanit" pitchFamily="2" charset="-34"/>
                <a:cs typeface="Kanit" pitchFamily="2" charset="-34"/>
              </a:rPr>
              <a:t> Type A reaction</a:t>
            </a:r>
          </a:p>
          <a:p>
            <a:pPr lvl="1">
              <a:lnSpc>
                <a:spcPct val="150000"/>
              </a:lnSpc>
              <a:buFont typeface="Wingdings" panose="05000000000000000000" pitchFamily="2" charset="2"/>
              <a:buChar char="ü"/>
            </a:pPr>
            <a:r>
              <a:rPr lang="en-US" sz="2800" dirty="0">
                <a:latin typeface="Kanit" pitchFamily="2" charset="-34"/>
                <a:cs typeface="Kanit" pitchFamily="2" charset="-34"/>
              </a:rPr>
              <a:t> Type B reaction</a:t>
            </a:r>
          </a:p>
          <a:p>
            <a:pPr>
              <a:lnSpc>
                <a:spcPct val="150000"/>
              </a:lnSpc>
              <a:buFont typeface="Courier New" panose="02070309020205020404" pitchFamily="49" charset="0"/>
              <a:buChar char="o"/>
            </a:pPr>
            <a:r>
              <a:rPr lang="en-US" dirty="0">
                <a:latin typeface="Kanit" pitchFamily="2" charset="-34"/>
                <a:cs typeface="Kanit" pitchFamily="2" charset="-34"/>
              </a:rPr>
              <a:t> Given the partial overlap in symptoms between type A and B reactions, </a:t>
            </a:r>
            <a:r>
              <a:rPr lang="en-US" dirty="0">
                <a:solidFill>
                  <a:srgbClr val="C00000"/>
                </a:solidFill>
                <a:latin typeface="Kanit" pitchFamily="2" charset="-34"/>
                <a:cs typeface="Kanit" pitchFamily="2" charset="-34"/>
              </a:rPr>
              <a:t>the timing could not be the only differentiating feature</a:t>
            </a:r>
            <a:endParaRPr lang="en-US" sz="3200" dirty="0">
              <a:solidFill>
                <a:srgbClr val="C00000"/>
              </a:solidFill>
              <a:latin typeface="Kanit" pitchFamily="2" charset="-34"/>
              <a:cs typeface="Kanit" pitchFamily="2" charset="-34"/>
            </a:endParaRPr>
          </a:p>
          <a:p>
            <a:pPr>
              <a:lnSpc>
                <a:spcPct val="150000"/>
              </a:lnSpc>
              <a:buFont typeface="Courier New" panose="02070309020205020404" pitchFamily="49" charset="0"/>
              <a:buChar char="o"/>
            </a:pPr>
            <a:endParaRPr lang="en-US" sz="3200" dirty="0">
              <a:latin typeface="Kanit" pitchFamily="2" charset="-34"/>
              <a:cs typeface="Kanit" pitchFamily="2" charset="-34"/>
            </a:endParaRPr>
          </a:p>
        </p:txBody>
      </p:sp>
      <p:sp>
        <p:nvSpPr>
          <p:cNvPr id="7" name="กล่องข้อความ 6">
            <a:extLst>
              <a:ext uri="{FF2B5EF4-FFF2-40B4-BE49-F238E27FC236}">
                <a16:creationId xmlns:a16="http://schemas.microsoft.com/office/drawing/2014/main" id="{6F7AC4FE-8DF8-4A33-7342-6CBC10F93EB0}"/>
              </a:ext>
            </a:extLst>
          </p:cNvPr>
          <p:cNvSpPr txBox="1"/>
          <p:nvPr/>
        </p:nvSpPr>
        <p:spPr>
          <a:xfrm>
            <a:off x="0" y="368724"/>
            <a:ext cx="12192000" cy="854080"/>
          </a:xfrm>
          <a:prstGeom prst="rect">
            <a:avLst/>
          </a:prstGeom>
          <a:noFill/>
        </p:spPr>
        <p:txBody>
          <a:bodyPr wrap="square">
            <a:spAutoFit/>
          </a:bodyPr>
          <a:lstStyle/>
          <a:p>
            <a:pPr algn="ctr">
              <a:lnSpc>
                <a:spcPct val="150000"/>
              </a:lnSpc>
            </a:pPr>
            <a:r>
              <a:rPr lang="en-US" sz="3600" dirty="0">
                <a:latin typeface="Kanit" pitchFamily="2" charset="-34"/>
                <a:cs typeface="Kanit" pitchFamily="2" charset="-34"/>
              </a:rPr>
              <a:t>Types of Reaction</a:t>
            </a:r>
            <a:r>
              <a:rPr lang="th-TH" sz="3600" dirty="0">
                <a:latin typeface="Kanit" pitchFamily="2" charset="-34"/>
                <a:cs typeface="Kanit" pitchFamily="2" charset="-34"/>
              </a:rPr>
              <a:t>:</a:t>
            </a:r>
          </a:p>
        </p:txBody>
      </p:sp>
      <p:sp>
        <p:nvSpPr>
          <p:cNvPr id="5" name="กล่องข้อความ 4">
            <a:extLst>
              <a:ext uri="{FF2B5EF4-FFF2-40B4-BE49-F238E27FC236}">
                <a16:creationId xmlns:a16="http://schemas.microsoft.com/office/drawing/2014/main" id="{BA808DAF-390B-BD4D-9830-3947A3F4E444}"/>
              </a:ext>
            </a:extLst>
          </p:cNvPr>
          <p:cNvSpPr txBox="1"/>
          <p:nvPr/>
        </p:nvSpPr>
        <p:spPr>
          <a:xfrm>
            <a:off x="9259695" y="6178795"/>
            <a:ext cx="2833245" cy="461665"/>
          </a:xfrm>
          <a:prstGeom prst="rect">
            <a:avLst/>
          </a:prstGeom>
          <a:noFill/>
        </p:spPr>
        <p:txBody>
          <a:bodyPr wrap="square">
            <a:spAutoFit/>
          </a:bodyPr>
          <a:lstStyle/>
          <a:p>
            <a:r>
              <a:rPr lang="en-US" sz="2400" dirty="0">
                <a:latin typeface="Kanit" pitchFamily="2" charset="-34"/>
                <a:cs typeface="Kanit" pitchFamily="2" charset="-34"/>
              </a:rPr>
              <a:t>UpToDate 2024</a:t>
            </a:r>
            <a:endParaRPr lang="th-TH" sz="2400" dirty="0">
              <a:latin typeface="Kanit" pitchFamily="2" charset="-34"/>
              <a:cs typeface="Kanit" pitchFamily="2" charset="-34"/>
            </a:endParaRPr>
          </a:p>
        </p:txBody>
      </p:sp>
    </p:spTree>
    <p:extLst>
      <p:ext uri="{BB962C8B-B14F-4D97-AF65-F5344CB8AC3E}">
        <p14:creationId xmlns:p14="http://schemas.microsoft.com/office/powerpoint/2010/main" val="383160709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540AF7-7664-6183-210A-0FF11716D1D6}"/>
            </a:ext>
          </a:extLst>
        </p:cNvPr>
        <p:cNvGrpSpPr/>
        <p:nvPr/>
      </p:nvGrpSpPr>
      <p:grpSpPr>
        <a:xfrm>
          <a:off x="0" y="0"/>
          <a:ext cx="0" cy="0"/>
          <a:chOff x="0" y="0"/>
          <a:chExt cx="0" cy="0"/>
        </a:xfrm>
      </p:grpSpPr>
      <p:sp>
        <p:nvSpPr>
          <p:cNvPr id="6" name="ชื่อเรื่องรอง 2">
            <a:extLst>
              <a:ext uri="{FF2B5EF4-FFF2-40B4-BE49-F238E27FC236}">
                <a16:creationId xmlns:a16="http://schemas.microsoft.com/office/drawing/2014/main" id="{0255CCCA-ED4D-63C2-5F73-C04A851D6ACC}"/>
              </a:ext>
            </a:extLst>
          </p:cNvPr>
          <p:cNvSpPr txBox="1">
            <a:spLocks/>
          </p:cNvSpPr>
          <p:nvPr/>
        </p:nvSpPr>
        <p:spPr>
          <a:xfrm>
            <a:off x="580100" y="954271"/>
            <a:ext cx="11329404" cy="543314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Font typeface="Courier New" panose="02070309020205020404" pitchFamily="49" charset="0"/>
              <a:buChar char="o"/>
            </a:pPr>
            <a:r>
              <a:rPr lang="en-US" sz="3200" dirty="0">
                <a:latin typeface="Kanit" pitchFamily="2" charset="-34"/>
                <a:cs typeface="Kanit" pitchFamily="2" charset="-34"/>
              </a:rPr>
              <a:t> timing: usually begin in the first few minutes of HD, although the onset may be delayed for up to 30 min</a:t>
            </a:r>
          </a:p>
          <a:p>
            <a:pPr>
              <a:lnSpc>
                <a:spcPct val="150000"/>
              </a:lnSpc>
              <a:buFont typeface="Courier New" panose="02070309020205020404" pitchFamily="49" charset="0"/>
              <a:buChar char="o"/>
            </a:pPr>
            <a:r>
              <a:rPr lang="en-US" sz="3200" dirty="0">
                <a:latin typeface="Kanit" pitchFamily="2" charset="-34"/>
                <a:cs typeface="Kanit" pitchFamily="2" charset="-34"/>
              </a:rPr>
              <a:t> symptoms : variable, even cardiorespiratory arrest</a:t>
            </a:r>
          </a:p>
          <a:p>
            <a:pPr>
              <a:lnSpc>
                <a:spcPct val="150000"/>
              </a:lnSpc>
              <a:buFont typeface="Courier New" panose="02070309020205020404" pitchFamily="49" charset="0"/>
              <a:buChar char="o"/>
            </a:pPr>
            <a:r>
              <a:rPr lang="en-US" sz="3200" dirty="0">
                <a:latin typeface="Kanit" pitchFamily="2" charset="-34"/>
                <a:cs typeface="Kanit" pitchFamily="2" charset="-34"/>
              </a:rPr>
              <a:t> etiology : Ethylene oxide, AN69 + </a:t>
            </a:r>
            <a:r>
              <a:rPr lang="en-US" sz="3200" dirty="0" err="1">
                <a:latin typeface="Kanit" pitchFamily="2" charset="-34"/>
                <a:cs typeface="Kanit" pitchFamily="2" charset="-34"/>
              </a:rPr>
              <a:t>ACEi</a:t>
            </a:r>
            <a:r>
              <a:rPr lang="en-US" sz="3200" dirty="0">
                <a:latin typeface="Kanit" pitchFamily="2" charset="-34"/>
                <a:cs typeface="Kanit" pitchFamily="2" charset="-34"/>
              </a:rPr>
              <a:t> </a:t>
            </a:r>
          </a:p>
          <a:p>
            <a:pPr>
              <a:lnSpc>
                <a:spcPct val="150000"/>
              </a:lnSpc>
              <a:buFont typeface="Courier New" panose="02070309020205020404" pitchFamily="49" charset="0"/>
              <a:buChar char="o"/>
            </a:pPr>
            <a:r>
              <a:rPr lang="en-US" sz="3200" dirty="0">
                <a:latin typeface="Kanit" pitchFamily="2" charset="-34"/>
                <a:cs typeface="Kanit" pitchFamily="2" charset="-34"/>
              </a:rPr>
              <a:t> treatment : stopping dialysis immediately without returning the blood to the patient.</a:t>
            </a:r>
          </a:p>
          <a:p>
            <a:pPr>
              <a:lnSpc>
                <a:spcPct val="150000"/>
              </a:lnSpc>
              <a:buFont typeface="Courier New" panose="02070309020205020404" pitchFamily="49" charset="0"/>
              <a:buChar char="o"/>
            </a:pPr>
            <a:endParaRPr lang="en-US" sz="3200" dirty="0">
              <a:latin typeface="Kanit" pitchFamily="2" charset="-34"/>
              <a:cs typeface="Kanit" pitchFamily="2" charset="-34"/>
            </a:endParaRPr>
          </a:p>
        </p:txBody>
      </p:sp>
      <p:sp>
        <p:nvSpPr>
          <p:cNvPr id="7" name="กล่องข้อความ 6">
            <a:extLst>
              <a:ext uri="{FF2B5EF4-FFF2-40B4-BE49-F238E27FC236}">
                <a16:creationId xmlns:a16="http://schemas.microsoft.com/office/drawing/2014/main" id="{A3D5CFF7-C7C4-ECF0-2E9E-5C88290BDA21}"/>
              </a:ext>
            </a:extLst>
          </p:cNvPr>
          <p:cNvSpPr txBox="1"/>
          <p:nvPr/>
        </p:nvSpPr>
        <p:spPr>
          <a:xfrm>
            <a:off x="0" y="43541"/>
            <a:ext cx="12192000" cy="854080"/>
          </a:xfrm>
          <a:prstGeom prst="rect">
            <a:avLst/>
          </a:prstGeom>
          <a:noFill/>
        </p:spPr>
        <p:txBody>
          <a:bodyPr wrap="square">
            <a:spAutoFit/>
          </a:bodyPr>
          <a:lstStyle/>
          <a:p>
            <a:pPr algn="ctr">
              <a:lnSpc>
                <a:spcPct val="150000"/>
              </a:lnSpc>
            </a:pPr>
            <a:r>
              <a:rPr lang="en-US" sz="3600" dirty="0">
                <a:latin typeface="Kanit" pitchFamily="2" charset="-34"/>
                <a:cs typeface="Kanit" pitchFamily="2" charset="-34"/>
              </a:rPr>
              <a:t>Type A Reaction</a:t>
            </a:r>
            <a:r>
              <a:rPr lang="th-TH" sz="3600" dirty="0">
                <a:latin typeface="Kanit" pitchFamily="2" charset="-34"/>
                <a:cs typeface="Kanit" pitchFamily="2" charset="-34"/>
              </a:rPr>
              <a:t>: </a:t>
            </a:r>
            <a:r>
              <a:rPr lang="en-US" sz="3600" dirty="0">
                <a:latin typeface="Kanit" pitchFamily="2" charset="-34"/>
                <a:cs typeface="Kanit" pitchFamily="2" charset="-34"/>
              </a:rPr>
              <a:t>summary</a:t>
            </a:r>
            <a:endParaRPr lang="th-TH" sz="3600" dirty="0">
              <a:latin typeface="Kanit" pitchFamily="2" charset="-34"/>
              <a:cs typeface="Kanit" pitchFamily="2" charset="-34"/>
            </a:endParaRPr>
          </a:p>
        </p:txBody>
      </p:sp>
      <p:sp>
        <p:nvSpPr>
          <p:cNvPr id="3" name="กล่องข้อความ 2">
            <a:extLst>
              <a:ext uri="{FF2B5EF4-FFF2-40B4-BE49-F238E27FC236}">
                <a16:creationId xmlns:a16="http://schemas.microsoft.com/office/drawing/2014/main" id="{AA2F3682-F472-0FD4-E22F-F05B1585AF8F}"/>
              </a:ext>
            </a:extLst>
          </p:cNvPr>
          <p:cNvSpPr txBox="1"/>
          <p:nvPr/>
        </p:nvSpPr>
        <p:spPr>
          <a:xfrm>
            <a:off x="9076259" y="6048417"/>
            <a:ext cx="2833245" cy="461665"/>
          </a:xfrm>
          <a:prstGeom prst="rect">
            <a:avLst/>
          </a:prstGeom>
          <a:noFill/>
        </p:spPr>
        <p:txBody>
          <a:bodyPr wrap="square">
            <a:spAutoFit/>
          </a:bodyPr>
          <a:lstStyle/>
          <a:p>
            <a:r>
              <a:rPr lang="en-US" sz="2400" dirty="0">
                <a:latin typeface="Kanit" pitchFamily="2" charset="-34"/>
                <a:cs typeface="Kanit" pitchFamily="2" charset="-34"/>
              </a:rPr>
              <a:t>UpToDate 2024</a:t>
            </a:r>
            <a:endParaRPr lang="th-TH" sz="2400" dirty="0">
              <a:latin typeface="Kanit" pitchFamily="2" charset="-34"/>
              <a:cs typeface="Kanit" pitchFamily="2" charset="-34"/>
            </a:endParaRPr>
          </a:p>
        </p:txBody>
      </p:sp>
    </p:spTree>
    <p:extLst>
      <p:ext uri="{BB962C8B-B14F-4D97-AF65-F5344CB8AC3E}">
        <p14:creationId xmlns:p14="http://schemas.microsoft.com/office/powerpoint/2010/main" val="254783356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52BA9B-95EF-DFD5-C7B3-35E790819AF2}"/>
            </a:ext>
          </a:extLst>
        </p:cNvPr>
        <p:cNvGrpSpPr/>
        <p:nvPr/>
      </p:nvGrpSpPr>
      <p:grpSpPr>
        <a:xfrm>
          <a:off x="0" y="0"/>
          <a:ext cx="0" cy="0"/>
          <a:chOff x="0" y="0"/>
          <a:chExt cx="0" cy="0"/>
        </a:xfrm>
      </p:grpSpPr>
      <p:sp>
        <p:nvSpPr>
          <p:cNvPr id="6" name="ชื่อเรื่องรอง 2">
            <a:extLst>
              <a:ext uri="{FF2B5EF4-FFF2-40B4-BE49-F238E27FC236}">
                <a16:creationId xmlns:a16="http://schemas.microsoft.com/office/drawing/2014/main" id="{A241D003-AC58-BADD-32CC-2172A617E19B}"/>
              </a:ext>
            </a:extLst>
          </p:cNvPr>
          <p:cNvSpPr txBox="1">
            <a:spLocks/>
          </p:cNvSpPr>
          <p:nvPr/>
        </p:nvSpPr>
        <p:spPr>
          <a:xfrm>
            <a:off x="815389" y="1215525"/>
            <a:ext cx="10294571" cy="483289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Font typeface="Courier New" panose="02070309020205020404" pitchFamily="49" charset="0"/>
              <a:buChar char="o"/>
            </a:pPr>
            <a:r>
              <a:rPr lang="en-US" dirty="0">
                <a:latin typeface="Kanit" pitchFamily="2" charset="-34"/>
                <a:cs typeface="Kanit" pitchFamily="2" charset="-34"/>
              </a:rPr>
              <a:t> </a:t>
            </a:r>
            <a:r>
              <a:rPr lang="en-US" sz="3200" dirty="0">
                <a:latin typeface="Kanit" pitchFamily="2" charset="-34"/>
                <a:cs typeface="Kanit" pitchFamily="2" charset="-34"/>
              </a:rPr>
              <a:t>timing &amp; symptoms: not occur until 15-30 minutes into the treatment, and there is generally an improvement in symptoms with continuation of HD</a:t>
            </a:r>
          </a:p>
          <a:p>
            <a:pPr>
              <a:lnSpc>
                <a:spcPct val="150000"/>
              </a:lnSpc>
              <a:buFont typeface="Courier New" panose="02070309020205020404" pitchFamily="49" charset="0"/>
              <a:buChar char="o"/>
            </a:pPr>
            <a:r>
              <a:rPr lang="en-US" sz="3200" dirty="0">
                <a:latin typeface="Kanit" pitchFamily="2" charset="-34"/>
                <a:cs typeface="Kanit" pitchFamily="2" charset="-34"/>
              </a:rPr>
              <a:t> etiology : Cellulose membrane</a:t>
            </a:r>
          </a:p>
          <a:p>
            <a:pPr>
              <a:lnSpc>
                <a:spcPct val="150000"/>
              </a:lnSpc>
              <a:buFont typeface="Courier New" panose="02070309020205020404" pitchFamily="49" charset="0"/>
              <a:buChar char="o"/>
            </a:pPr>
            <a:r>
              <a:rPr lang="en-US" sz="3200" dirty="0">
                <a:latin typeface="Kanit" pitchFamily="2" charset="-34"/>
                <a:cs typeface="Kanit" pitchFamily="2" charset="-34"/>
              </a:rPr>
              <a:t> Rx &amp; prevention : supportive, dialyzer reuse </a:t>
            </a:r>
          </a:p>
        </p:txBody>
      </p:sp>
      <p:sp>
        <p:nvSpPr>
          <p:cNvPr id="7" name="กล่องข้อความ 6">
            <a:extLst>
              <a:ext uri="{FF2B5EF4-FFF2-40B4-BE49-F238E27FC236}">
                <a16:creationId xmlns:a16="http://schemas.microsoft.com/office/drawing/2014/main" id="{C6A29467-D645-F4F2-4210-961DEA9E9818}"/>
              </a:ext>
            </a:extLst>
          </p:cNvPr>
          <p:cNvSpPr txBox="1"/>
          <p:nvPr/>
        </p:nvSpPr>
        <p:spPr>
          <a:xfrm>
            <a:off x="0" y="192789"/>
            <a:ext cx="12192000" cy="854080"/>
          </a:xfrm>
          <a:prstGeom prst="rect">
            <a:avLst/>
          </a:prstGeom>
          <a:noFill/>
        </p:spPr>
        <p:txBody>
          <a:bodyPr wrap="square">
            <a:spAutoFit/>
          </a:bodyPr>
          <a:lstStyle/>
          <a:p>
            <a:pPr algn="ctr">
              <a:lnSpc>
                <a:spcPct val="150000"/>
              </a:lnSpc>
            </a:pPr>
            <a:r>
              <a:rPr lang="en-US" sz="3600" dirty="0">
                <a:latin typeface="Kanit" pitchFamily="2" charset="-34"/>
                <a:cs typeface="Kanit" pitchFamily="2" charset="-34"/>
              </a:rPr>
              <a:t>Type B Reaction</a:t>
            </a:r>
            <a:r>
              <a:rPr lang="th-TH" sz="3600" dirty="0">
                <a:latin typeface="Kanit" pitchFamily="2" charset="-34"/>
                <a:cs typeface="Kanit" pitchFamily="2" charset="-34"/>
              </a:rPr>
              <a:t>: </a:t>
            </a:r>
            <a:r>
              <a:rPr lang="en-US" sz="3600" dirty="0">
                <a:latin typeface="Kanit" pitchFamily="2" charset="-34"/>
                <a:cs typeface="Kanit" pitchFamily="2" charset="-34"/>
              </a:rPr>
              <a:t>summary</a:t>
            </a:r>
            <a:endParaRPr lang="th-TH" sz="3600" dirty="0">
              <a:latin typeface="Kanit" pitchFamily="2" charset="-34"/>
              <a:cs typeface="Kanit" pitchFamily="2" charset="-34"/>
            </a:endParaRPr>
          </a:p>
        </p:txBody>
      </p:sp>
      <p:sp>
        <p:nvSpPr>
          <p:cNvPr id="3" name="กล่องข้อความ 2">
            <a:extLst>
              <a:ext uri="{FF2B5EF4-FFF2-40B4-BE49-F238E27FC236}">
                <a16:creationId xmlns:a16="http://schemas.microsoft.com/office/drawing/2014/main" id="{59B57244-27C1-F4D8-9C8C-88BCBBEB168B}"/>
              </a:ext>
            </a:extLst>
          </p:cNvPr>
          <p:cNvSpPr txBox="1"/>
          <p:nvPr/>
        </p:nvSpPr>
        <p:spPr>
          <a:xfrm>
            <a:off x="9076259" y="6048417"/>
            <a:ext cx="2833245" cy="461665"/>
          </a:xfrm>
          <a:prstGeom prst="rect">
            <a:avLst/>
          </a:prstGeom>
          <a:noFill/>
        </p:spPr>
        <p:txBody>
          <a:bodyPr wrap="square">
            <a:spAutoFit/>
          </a:bodyPr>
          <a:lstStyle/>
          <a:p>
            <a:r>
              <a:rPr lang="en-US" sz="2400" dirty="0">
                <a:latin typeface="Kanit" pitchFamily="2" charset="-34"/>
                <a:cs typeface="Kanit" pitchFamily="2" charset="-34"/>
              </a:rPr>
              <a:t>UpToDate 2024</a:t>
            </a:r>
            <a:endParaRPr lang="th-TH" sz="2400" dirty="0">
              <a:latin typeface="Kanit" pitchFamily="2" charset="-34"/>
              <a:cs typeface="Kanit" pitchFamily="2" charset="-34"/>
            </a:endParaRPr>
          </a:p>
        </p:txBody>
      </p:sp>
    </p:spTree>
    <p:extLst>
      <p:ext uri="{BB962C8B-B14F-4D97-AF65-F5344CB8AC3E}">
        <p14:creationId xmlns:p14="http://schemas.microsoft.com/office/powerpoint/2010/main" val="192970015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0F7BFE-1F88-1D0E-2393-BB7579EB7E06}"/>
            </a:ext>
          </a:extLst>
        </p:cNvPr>
        <p:cNvGrpSpPr/>
        <p:nvPr/>
      </p:nvGrpSpPr>
      <p:grpSpPr>
        <a:xfrm>
          <a:off x="0" y="0"/>
          <a:ext cx="0" cy="0"/>
          <a:chOff x="0" y="0"/>
          <a:chExt cx="0" cy="0"/>
        </a:xfrm>
      </p:grpSpPr>
      <p:sp>
        <p:nvSpPr>
          <p:cNvPr id="6" name="ชื่อเรื่องรอง 2">
            <a:extLst>
              <a:ext uri="{FF2B5EF4-FFF2-40B4-BE49-F238E27FC236}">
                <a16:creationId xmlns:a16="http://schemas.microsoft.com/office/drawing/2014/main" id="{70C3396F-0A84-D8AD-9816-B143FF97548F}"/>
              </a:ext>
            </a:extLst>
          </p:cNvPr>
          <p:cNvSpPr txBox="1">
            <a:spLocks/>
          </p:cNvSpPr>
          <p:nvPr/>
        </p:nvSpPr>
        <p:spPr>
          <a:xfrm>
            <a:off x="815389" y="1215525"/>
            <a:ext cx="10294571" cy="483289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Font typeface="Courier New" panose="02070309020205020404" pitchFamily="49" charset="0"/>
              <a:buChar char="o"/>
            </a:pPr>
            <a:r>
              <a:rPr lang="en-US" dirty="0">
                <a:latin typeface="Kanit" pitchFamily="2" charset="-34"/>
                <a:cs typeface="Kanit" pitchFamily="2" charset="-34"/>
              </a:rPr>
              <a:t> </a:t>
            </a:r>
            <a:r>
              <a:rPr lang="en-US" sz="3200" dirty="0">
                <a:latin typeface="Kanit" pitchFamily="2" charset="-34"/>
                <a:cs typeface="Kanit" pitchFamily="2" charset="-34"/>
              </a:rPr>
              <a:t>two other important characteristics </a:t>
            </a:r>
            <a:r>
              <a:rPr lang="en-US" sz="3200" dirty="0" err="1">
                <a:latin typeface="Kanit" pitchFamily="2" charset="-34"/>
                <a:cs typeface="Kanit" pitchFamily="2" charset="-34"/>
              </a:rPr>
              <a:t>thatdistinguish</a:t>
            </a:r>
            <a:r>
              <a:rPr lang="en-US" sz="3200" dirty="0">
                <a:latin typeface="Kanit" pitchFamily="2" charset="-34"/>
                <a:cs typeface="Kanit" pitchFamily="2" charset="-34"/>
              </a:rPr>
              <a:t> these reactions from type A reactions</a:t>
            </a:r>
          </a:p>
          <a:p>
            <a:pPr lvl="1">
              <a:lnSpc>
                <a:spcPct val="150000"/>
              </a:lnSpc>
              <a:buFont typeface="Wingdings" panose="05000000000000000000" pitchFamily="2" charset="2"/>
              <a:buChar char="ü"/>
            </a:pPr>
            <a:r>
              <a:rPr lang="en-US" sz="2800" dirty="0">
                <a:latin typeface="Kanit" pitchFamily="2" charset="-34"/>
                <a:cs typeface="Kanit" pitchFamily="2" charset="-34"/>
              </a:rPr>
              <a:t> Type B reactions typically begin within the first 15 to 30 minutes of the dialysis treatment </a:t>
            </a:r>
          </a:p>
          <a:p>
            <a:pPr lvl="1">
              <a:lnSpc>
                <a:spcPct val="150000"/>
              </a:lnSpc>
              <a:buFont typeface="Wingdings" panose="05000000000000000000" pitchFamily="2" charset="2"/>
              <a:buChar char="ü"/>
            </a:pPr>
            <a:r>
              <a:rPr lang="en-US" sz="2800" dirty="0">
                <a:latin typeface="Kanit" pitchFamily="2" charset="-34"/>
                <a:cs typeface="Kanit" pitchFamily="2" charset="-34"/>
              </a:rPr>
              <a:t> There is generally an improvement in symptoms with continuation of the dialysis treatment</a:t>
            </a:r>
          </a:p>
        </p:txBody>
      </p:sp>
      <p:sp>
        <p:nvSpPr>
          <p:cNvPr id="7" name="กล่องข้อความ 6">
            <a:extLst>
              <a:ext uri="{FF2B5EF4-FFF2-40B4-BE49-F238E27FC236}">
                <a16:creationId xmlns:a16="http://schemas.microsoft.com/office/drawing/2014/main" id="{2D065786-F508-8C1B-CB5F-5E6B0AF04329}"/>
              </a:ext>
            </a:extLst>
          </p:cNvPr>
          <p:cNvSpPr txBox="1"/>
          <p:nvPr/>
        </p:nvSpPr>
        <p:spPr>
          <a:xfrm>
            <a:off x="0" y="192789"/>
            <a:ext cx="12192000" cy="854080"/>
          </a:xfrm>
          <a:prstGeom prst="rect">
            <a:avLst/>
          </a:prstGeom>
          <a:noFill/>
        </p:spPr>
        <p:txBody>
          <a:bodyPr wrap="square">
            <a:spAutoFit/>
          </a:bodyPr>
          <a:lstStyle/>
          <a:p>
            <a:pPr algn="ctr">
              <a:lnSpc>
                <a:spcPct val="150000"/>
              </a:lnSpc>
            </a:pPr>
            <a:r>
              <a:rPr lang="en-US" sz="3600" dirty="0">
                <a:latin typeface="Kanit" pitchFamily="2" charset="-34"/>
                <a:cs typeface="Kanit" pitchFamily="2" charset="-34"/>
              </a:rPr>
              <a:t>Type  vs Type B Reaction</a:t>
            </a:r>
            <a:r>
              <a:rPr lang="th-TH" sz="3600" dirty="0">
                <a:latin typeface="Kanit" pitchFamily="2" charset="-34"/>
                <a:cs typeface="Kanit" pitchFamily="2" charset="-34"/>
              </a:rPr>
              <a:t>: </a:t>
            </a:r>
          </a:p>
        </p:txBody>
      </p:sp>
      <p:sp>
        <p:nvSpPr>
          <p:cNvPr id="3" name="กล่องข้อความ 2">
            <a:extLst>
              <a:ext uri="{FF2B5EF4-FFF2-40B4-BE49-F238E27FC236}">
                <a16:creationId xmlns:a16="http://schemas.microsoft.com/office/drawing/2014/main" id="{3605896F-9290-442A-4145-218D1C30A156}"/>
              </a:ext>
            </a:extLst>
          </p:cNvPr>
          <p:cNvSpPr txBox="1"/>
          <p:nvPr/>
        </p:nvSpPr>
        <p:spPr>
          <a:xfrm>
            <a:off x="9076259" y="6048417"/>
            <a:ext cx="2833245" cy="461665"/>
          </a:xfrm>
          <a:prstGeom prst="rect">
            <a:avLst/>
          </a:prstGeom>
          <a:noFill/>
        </p:spPr>
        <p:txBody>
          <a:bodyPr wrap="square">
            <a:spAutoFit/>
          </a:bodyPr>
          <a:lstStyle/>
          <a:p>
            <a:r>
              <a:rPr lang="en-US" sz="2400" dirty="0">
                <a:latin typeface="Kanit" pitchFamily="2" charset="-34"/>
                <a:cs typeface="Kanit" pitchFamily="2" charset="-34"/>
              </a:rPr>
              <a:t>UpToDate 2024</a:t>
            </a:r>
            <a:endParaRPr lang="th-TH" sz="2400" dirty="0">
              <a:latin typeface="Kanit" pitchFamily="2" charset="-34"/>
              <a:cs typeface="Kanit" pitchFamily="2" charset="-34"/>
            </a:endParaRPr>
          </a:p>
        </p:txBody>
      </p:sp>
    </p:spTree>
    <p:extLst>
      <p:ext uri="{BB962C8B-B14F-4D97-AF65-F5344CB8AC3E}">
        <p14:creationId xmlns:p14="http://schemas.microsoft.com/office/powerpoint/2010/main" val="3006634209"/>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DFBE8F-0F5E-65D1-1DEB-C6DB3485AF8D}"/>
            </a:ext>
          </a:extLst>
        </p:cNvPr>
        <p:cNvGrpSpPr/>
        <p:nvPr/>
      </p:nvGrpSpPr>
      <p:grpSpPr>
        <a:xfrm>
          <a:off x="0" y="0"/>
          <a:ext cx="0" cy="0"/>
          <a:chOff x="0" y="0"/>
          <a:chExt cx="0" cy="0"/>
        </a:xfrm>
      </p:grpSpPr>
      <p:sp>
        <p:nvSpPr>
          <p:cNvPr id="7" name="กล่องข้อความ 6">
            <a:extLst>
              <a:ext uri="{FF2B5EF4-FFF2-40B4-BE49-F238E27FC236}">
                <a16:creationId xmlns:a16="http://schemas.microsoft.com/office/drawing/2014/main" id="{E21BB3DB-AAED-648B-9B4B-173B32FB4EA0}"/>
              </a:ext>
            </a:extLst>
          </p:cNvPr>
          <p:cNvSpPr txBox="1"/>
          <p:nvPr/>
        </p:nvSpPr>
        <p:spPr>
          <a:xfrm>
            <a:off x="0" y="204702"/>
            <a:ext cx="12192000" cy="854080"/>
          </a:xfrm>
          <a:prstGeom prst="rect">
            <a:avLst/>
          </a:prstGeom>
          <a:noFill/>
        </p:spPr>
        <p:txBody>
          <a:bodyPr wrap="square">
            <a:spAutoFit/>
          </a:bodyPr>
          <a:lstStyle/>
          <a:p>
            <a:pPr algn="ctr">
              <a:lnSpc>
                <a:spcPct val="150000"/>
              </a:lnSpc>
            </a:pPr>
            <a:r>
              <a:rPr lang="en-US" sz="3600" dirty="0">
                <a:latin typeface="Kanit" pitchFamily="2" charset="-34"/>
                <a:cs typeface="Kanit" pitchFamily="2" charset="-34"/>
              </a:rPr>
              <a:t>Type A Reaction</a:t>
            </a:r>
            <a:r>
              <a:rPr lang="th-TH" sz="3600" dirty="0">
                <a:latin typeface="Kanit" pitchFamily="2" charset="-34"/>
                <a:cs typeface="Kanit" pitchFamily="2" charset="-34"/>
              </a:rPr>
              <a:t>: </a:t>
            </a:r>
            <a:r>
              <a:rPr lang="en-US" sz="3600" dirty="0">
                <a:latin typeface="Kanit" pitchFamily="2" charset="-34"/>
                <a:cs typeface="Kanit" pitchFamily="2" charset="-34"/>
              </a:rPr>
              <a:t>criteria</a:t>
            </a:r>
            <a:endParaRPr lang="th-TH" sz="3600" dirty="0">
              <a:latin typeface="Kanit" pitchFamily="2" charset="-34"/>
              <a:cs typeface="Kanit" pitchFamily="2" charset="-34"/>
            </a:endParaRPr>
          </a:p>
        </p:txBody>
      </p:sp>
      <p:graphicFrame>
        <p:nvGraphicFramePr>
          <p:cNvPr id="2" name="ตาราง 1">
            <a:extLst>
              <a:ext uri="{FF2B5EF4-FFF2-40B4-BE49-F238E27FC236}">
                <a16:creationId xmlns:a16="http://schemas.microsoft.com/office/drawing/2014/main" id="{30CF2260-B176-CA77-8C0A-FDB7D5285437}"/>
              </a:ext>
            </a:extLst>
          </p:cNvPr>
          <p:cNvGraphicFramePr>
            <a:graphicFrameLocks noGrp="1"/>
          </p:cNvGraphicFramePr>
          <p:nvPr>
            <p:extLst>
              <p:ext uri="{D42A27DB-BD31-4B8C-83A1-F6EECF244321}">
                <p14:modId xmlns:p14="http://schemas.microsoft.com/office/powerpoint/2010/main" val="3027722300"/>
              </p:ext>
            </p:extLst>
          </p:nvPr>
        </p:nvGraphicFramePr>
        <p:xfrm>
          <a:off x="547339" y="1314147"/>
          <a:ext cx="11097322" cy="3936799"/>
        </p:xfrm>
        <a:graphic>
          <a:graphicData uri="http://schemas.openxmlformats.org/drawingml/2006/table">
            <a:tbl>
              <a:tblPr firstRow="1" bandRow="1">
                <a:tableStyleId>{5C22544A-7EE6-4342-B048-85BDC9FD1C3A}</a:tableStyleId>
              </a:tblPr>
              <a:tblGrid>
                <a:gridCol w="5548661">
                  <a:extLst>
                    <a:ext uri="{9D8B030D-6E8A-4147-A177-3AD203B41FA5}">
                      <a16:colId xmlns:a16="http://schemas.microsoft.com/office/drawing/2014/main" val="517216701"/>
                    </a:ext>
                  </a:extLst>
                </a:gridCol>
                <a:gridCol w="5548661">
                  <a:extLst>
                    <a:ext uri="{9D8B030D-6E8A-4147-A177-3AD203B41FA5}">
                      <a16:colId xmlns:a16="http://schemas.microsoft.com/office/drawing/2014/main" val="888355197"/>
                    </a:ext>
                  </a:extLst>
                </a:gridCol>
              </a:tblGrid>
              <a:tr h="766879">
                <a:tc>
                  <a:txBody>
                    <a:bodyPr/>
                    <a:lstStyle/>
                    <a:p>
                      <a:pPr algn="ctr"/>
                      <a:r>
                        <a:rPr lang="en-US" dirty="0"/>
                        <a:t>Major</a:t>
                      </a:r>
                      <a:endParaRPr lang="th-TH" dirty="0"/>
                    </a:p>
                  </a:txBody>
                  <a:tcPr/>
                </a:tc>
                <a:tc>
                  <a:txBody>
                    <a:bodyPr/>
                    <a:lstStyle/>
                    <a:p>
                      <a:pPr algn="ctr"/>
                      <a:r>
                        <a:rPr lang="en-US" dirty="0"/>
                        <a:t>Minor</a:t>
                      </a:r>
                      <a:endParaRPr lang="th-TH" dirty="0"/>
                    </a:p>
                  </a:txBody>
                  <a:tcPr/>
                </a:tc>
                <a:extLst>
                  <a:ext uri="{0D108BD9-81ED-4DB2-BD59-A6C34878D82A}">
                    <a16:rowId xmlns:a16="http://schemas.microsoft.com/office/drawing/2014/main" val="1899113724"/>
                  </a:ext>
                </a:extLst>
              </a:tr>
              <a:tr h="766879">
                <a:tc>
                  <a:txBody>
                    <a:bodyPr/>
                    <a:lstStyle/>
                    <a:p>
                      <a:pPr marL="457200" indent="-457200">
                        <a:buFont typeface="Courier New" panose="02070309020205020404" pitchFamily="49" charset="0"/>
                        <a:buChar char="o"/>
                      </a:pPr>
                      <a:r>
                        <a:rPr lang="en-US" sz="2800" dirty="0">
                          <a:latin typeface="Kanit" pitchFamily="2" charset="-34"/>
                          <a:cs typeface="Kanit" pitchFamily="2" charset="-34"/>
                        </a:rPr>
                        <a:t>Reproducible episode in the consecutive session using the same type and dialyzer brand</a:t>
                      </a:r>
                      <a:endParaRPr lang="th-TH" sz="2800" dirty="0">
                        <a:latin typeface="Kanit" pitchFamily="2" charset="-34"/>
                        <a:cs typeface="Kanit" pitchFamily="2" charset="-34"/>
                      </a:endParaRPr>
                    </a:p>
                  </a:txBody>
                  <a:tcPr/>
                </a:tc>
                <a:tc>
                  <a:txBody>
                    <a:bodyPr/>
                    <a:lstStyle/>
                    <a:p>
                      <a:pPr marL="457200" indent="-457200">
                        <a:buFont typeface="Arial" panose="020B0604020202020204" pitchFamily="34" charset="0"/>
                        <a:buChar char="•"/>
                      </a:pPr>
                      <a:r>
                        <a:rPr lang="en-US" sz="2800" dirty="0">
                          <a:latin typeface="Kanit" pitchFamily="2" charset="-34"/>
                          <a:cs typeface="Kanit" pitchFamily="2" charset="-34"/>
                        </a:rPr>
                        <a:t>Developing within 20 min from the beginning of the HD session</a:t>
                      </a:r>
                      <a:endParaRPr lang="th-TH" sz="2800" dirty="0">
                        <a:latin typeface="Kanit" pitchFamily="2" charset="-34"/>
                        <a:cs typeface="Kanit" pitchFamily="2" charset="-34"/>
                      </a:endParaRPr>
                    </a:p>
                  </a:txBody>
                  <a:tcPr/>
                </a:tc>
                <a:extLst>
                  <a:ext uri="{0D108BD9-81ED-4DB2-BD59-A6C34878D82A}">
                    <a16:rowId xmlns:a16="http://schemas.microsoft.com/office/drawing/2014/main" val="3644454709"/>
                  </a:ext>
                </a:extLst>
              </a:tr>
              <a:tr h="1047045">
                <a:tc>
                  <a:txBody>
                    <a:bodyPr/>
                    <a:lstStyle/>
                    <a:p>
                      <a:pPr marL="457200" indent="-457200">
                        <a:buFont typeface="Courier New" panose="02070309020205020404" pitchFamily="49" charset="0"/>
                        <a:buChar char="o"/>
                      </a:pPr>
                      <a:r>
                        <a:rPr lang="en-US" sz="2800" dirty="0">
                          <a:latin typeface="Kanit" pitchFamily="2" charset="-34"/>
                          <a:cs typeface="Kanit" pitchFamily="2" charset="-34"/>
                        </a:rPr>
                        <a:t>Urticaria</a:t>
                      </a:r>
                    </a:p>
                    <a:p>
                      <a:pPr marL="457200" indent="-457200">
                        <a:buFont typeface="Courier New" panose="02070309020205020404" pitchFamily="49" charset="0"/>
                        <a:buChar char="o"/>
                      </a:pPr>
                      <a:r>
                        <a:rPr lang="en-US" sz="2800" dirty="0">
                          <a:latin typeface="Kanit" pitchFamily="2" charset="-34"/>
                          <a:cs typeface="Kanit" pitchFamily="2" charset="-34"/>
                        </a:rPr>
                        <a:t>Rhinorrhea tearing</a:t>
                      </a:r>
                    </a:p>
                    <a:p>
                      <a:pPr marL="457200" indent="-457200">
                        <a:buFont typeface="Courier New" panose="02070309020205020404" pitchFamily="49" charset="0"/>
                        <a:buChar char="o"/>
                      </a:pPr>
                      <a:r>
                        <a:rPr lang="en-US" sz="2800" dirty="0">
                          <a:latin typeface="Kanit" pitchFamily="2" charset="-34"/>
                          <a:cs typeface="Kanit" pitchFamily="2" charset="-34"/>
                        </a:rPr>
                        <a:t>Abdominal cramps</a:t>
                      </a:r>
                    </a:p>
                    <a:p>
                      <a:pPr marL="457200" indent="-457200">
                        <a:buFont typeface="Courier New" panose="02070309020205020404" pitchFamily="49" charset="0"/>
                        <a:buChar char="o"/>
                      </a:pPr>
                      <a:r>
                        <a:rPr lang="en-US" sz="2800" dirty="0">
                          <a:latin typeface="Kanit" pitchFamily="2" charset="-34"/>
                          <a:cs typeface="Kanit" pitchFamily="2" charset="-34"/>
                        </a:rPr>
                        <a:t>Itching</a:t>
                      </a:r>
                      <a:endParaRPr lang="th-TH" sz="2800" dirty="0">
                        <a:latin typeface="Kanit" pitchFamily="2" charset="-34"/>
                        <a:cs typeface="Kanit" pitchFamily="2" charset="-34"/>
                      </a:endParaRPr>
                    </a:p>
                  </a:txBody>
                  <a:tcPr/>
                </a:tc>
                <a:tc>
                  <a:txBody>
                    <a:bodyPr/>
                    <a:lstStyle/>
                    <a:p>
                      <a:pPr marL="457200" indent="-457200">
                        <a:buFont typeface="Arial" panose="020B0604020202020204" pitchFamily="34" charset="0"/>
                        <a:buChar char="•"/>
                      </a:pPr>
                      <a:r>
                        <a:rPr lang="en-US" sz="2800" dirty="0">
                          <a:latin typeface="Kanit" pitchFamily="2" charset="-34"/>
                          <a:cs typeface="Kanit" pitchFamily="2" charset="-34"/>
                        </a:rPr>
                        <a:t>Dyspnea </a:t>
                      </a:r>
                    </a:p>
                    <a:p>
                      <a:pPr marL="457200" indent="-457200">
                        <a:buFont typeface="Arial" panose="020B0604020202020204" pitchFamily="34" charset="0"/>
                        <a:buChar char="•"/>
                      </a:pPr>
                      <a:r>
                        <a:rPr lang="en-US" sz="2800" dirty="0">
                          <a:latin typeface="Kanit" pitchFamily="2" charset="-34"/>
                          <a:cs typeface="Kanit" pitchFamily="2" charset="-34"/>
                        </a:rPr>
                        <a:t>Burning/heat sensation on body and/or vascular access</a:t>
                      </a:r>
                    </a:p>
                    <a:p>
                      <a:pPr marL="457200" indent="-457200">
                        <a:buFont typeface="Arial" panose="020B0604020202020204" pitchFamily="34" charset="0"/>
                        <a:buChar char="•"/>
                      </a:pPr>
                      <a:r>
                        <a:rPr lang="en-US" sz="2800" dirty="0">
                          <a:latin typeface="Kanit" pitchFamily="2" charset="-34"/>
                          <a:cs typeface="Kanit" pitchFamily="2" charset="-34"/>
                        </a:rPr>
                        <a:t>Angioedema</a:t>
                      </a:r>
                      <a:endParaRPr lang="th-TH" sz="2800" dirty="0">
                        <a:latin typeface="Kanit" pitchFamily="2" charset="-34"/>
                        <a:cs typeface="Kanit" pitchFamily="2" charset="-34"/>
                      </a:endParaRPr>
                    </a:p>
                  </a:txBody>
                  <a:tcPr/>
                </a:tc>
                <a:extLst>
                  <a:ext uri="{0D108BD9-81ED-4DB2-BD59-A6C34878D82A}">
                    <a16:rowId xmlns:a16="http://schemas.microsoft.com/office/drawing/2014/main" val="3728375840"/>
                  </a:ext>
                </a:extLst>
              </a:tr>
            </a:tbl>
          </a:graphicData>
        </a:graphic>
      </p:graphicFrame>
      <p:sp>
        <p:nvSpPr>
          <p:cNvPr id="3" name="กล่องข้อความ 2">
            <a:extLst>
              <a:ext uri="{FF2B5EF4-FFF2-40B4-BE49-F238E27FC236}">
                <a16:creationId xmlns:a16="http://schemas.microsoft.com/office/drawing/2014/main" id="{7CF92E85-F114-63A1-3490-8D868BD6DAAE}"/>
              </a:ext>
            </a:extLst>
          </p:cNvPr>
          <p:cNvSpPr txBox="1"/>
          <p:nvPr/>
        </p:nvSpPr>
        <p:spPr>
          <a:xfrm>
            <a:off x="5998687" y="6059650"/>
            <a:ext cx="6094140" cy="461665"/>
          </a:xfrm>
          <a:prstGeom prst="rect">
            <a:avLst/>
          </a:prstGeom>
          <a:noFill/>
        </p:spPr>
        <p:txBody>
          <a:bodyPr wrap="square">
            <a:spAutoFit/>
          </a:bodyPr>
          <a:lstStyle/>
          <a:p>
            <a:r>
              <a:rPr lang="en-US" sz="2400" dirty="0">
                <a:latin typeface="Kanit" pitchFamily="2" charset="-34"/>
                <a:cs typeface="Kanit" pitchFamily="2" charset="-34"/>
              </a:rPr>
              <a:t>Kidney Blood Press Res 2019;44:907–914</a:t>
            </a:r>
            <a:endParaRPr lang="th-TH" sz="2400" dirty="0">
              <a:latin typeface="Kanit" pitchFamily="2" charset="-34"/>
              <a:cs typeface="Kanit" pitchFamily="2" charset="-34"/>
            </a:endParaRPr>
          </a:p>
        </p:txBody>
      </p:sp>
    </p:spTree>
    <p:extLst>
      <p:ext uri="{BB962C8B-B14F-4D97-AF65-F5344CB8AC3E}">
        <p14:creationId xmlns:p14="http://schemas.microsoft.com/office/powerpoint/2010/main" val="73048234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7954AE-34D7-60C3-C307-92A344A5591B}"/>
            </a:ext>
          </a:extLst>
        </p:cNvPr>
        <p:cNvGrpSpPr/>
        <p:nvPr/>
      </p:nvGrpSpPr>
      <p:grpSpPr>
        <a:xfrm>
          <a:off x="0" y="0"/>
          <a:ext cx="0" cy="0"/>
          <a:chOff x="0" y="0"/>
          <a:chExt cx="0" cy="0"/>
        </a:xfrm>
      </p:grpSpPr>
      <p:sp>
        <p:nvSpPr>
          <p:cNvPr id="7" name="กล่องข้อความ 6">
            <a:extLst>
              <a:ext uri="{FF2B5EF4-FFF2-40B4-BE49-F238E27FC236}">
                <a16:creationId xmlns:a16="http://schemas.microsoft.com/office/drawing/2014/main" id="{5632C2B4-CC38-C90C-8DF9-E6808725E80C}"/>
              </a:ext>
            </a:extLst>
          </p:cNvPr>
          <p:cNvSpPr txBox="1"/>
          <p:nvPr/>
        </p:nvSpPr>
        <p:spPr>
          <a:xfrm>
            <a:off x="0" y="204702"/>
            <a:ext cx="12192000" cy="854080"/>
          </a:xfrm>
          <a:prstGeom prst="rect">
            <a:avLst/>
          </a:prstGeom>
          <a:noFill/>
        </p:spPr>
        <p:txBody>
          <a:bodyPr wrap="square">
            <a:spAutoFit/>
          </a:bodyPr>
          <a:lstStyle/>
          <a:p>
            <a:pPr algn="ctr">
              <a:lnSpc>
                <a:spcPct val="150000"/>
              </a:lnSpc>
            </a:pPr>
            <a:r>
              <a:rPr lang="en-US" sz="3600" dirty="0">
                <a:latin typeface="Kanit" pitchFamily="2" charset="-34"/>
                <a:cs typeface="Kanit" pitchFamily="2" charset="-34"/>
              </a:rPr>
              <a:t>Type A Reaction</a:t>
            </a:r>
            <a:r>
              <a:rPr lang="th-TH" sz="3600" dirty="0">
                <a:latin typeface="Kanit" pitchFamily="2" charset="-34"/>
                <a:cs typeface="Kanit" pitchFamily="2" charset="-34"/>
              </a:rPr>
              <a:t>: </a:t>
            </a:r>
            <a:r>
              <a:rPr lang="en-US" sz="3600" dirty="0">
                <a:latin typeface="Kanit" pitchFamily="2" charset="-34"/>
                <a:cs typeface="Kanit" pitchFamily="2" charset="-34"/>
              </a:rPr>
              <a:t>diagnosis / possible</a:t>
            </a:r>
            <a:endParaRPr lang="th-TH" sz="3600" dirty="0">
              <a:latin typeface="Kanit" pitchFamily="2" charset="-34"/>
              <a:cs typeface="Kanit" pitchFamily="2" charset="-34"/>
            </a:endParaRPr>
          </a:p>
        </p:txBody>
      </p:sp>
      <p:graphicFrame>
        <p:nvGraphicFramePr>
          <p:cNvPr id="2" name="ตาราง 1">
            <a:extLst>
              <a:ext uri="{FF2B5EF4-FFF2-40B4-BE49-F238E27FC236}">
                <a16:creationId xmlns:a16="http://schemas.microsoft.com/office/drawing/2014/main" id="{A0E63A33-8613-F395-8BD8-D13CBDA1F781}"/>
              </a:ext>
            </a:extLst>
          </p:cNvPr>
          <p:cNvGraphicFramePr>
            <a:graphicFrameLocks noGrp="1"/>
          </p:cNvGraphicFramePr>
          <p:nvPr>
            <p:extLst>
              <p:ext uri="{D42A27DB-BD31-4B8C-83A1-F6EECF244321}">
                <p14:modId xmlns:p14="http://schemas.microsoft.com/office/powerpoint/2010/main" val="1143105875"/>
              </p:ext>
            </p:extLst>
          </p:nvPr>
        </p:nvGraphicFramePr>
        <p:xfrm>
          <a:off x="1619584" y="1567732"/>
          <a:ext cx="8952832" cy="3347682"/>
        </p:xfrm>
        <a:graphic>
          <a:graphicData uri="http://schemas.openxmlformats.org/drawingml/2006/table">
            <a:tbl>
              <a:tblPr firstRow="1" bandRow="1">
                <a:tableStyleId>{5C22544A-7EE6-4342-B048-85BDC9FD1C3A}</a:tableStyleId>
              </a:tblPr>
              <a:tblGrid>
                <a:gridCol w="4476416">
                  <a:extLst>
                    <a:ext uri="{9D8B030D-6E8A-4147-A177-3AD203B41FA5}">
                      <a16:colId xmlns:a16="http://schemas.microsoft.com/office/drawing/2014/main" val="517216701"/>
                    </a:ext>
                  </a:extLst>
                </a:gridCol>
                <a:gridCol w="4476416">
                  <a:extLst>
                    <a:ext uri="{9D8B030D-6E8A-4147-A177-3AD203B41FA5}">
                      <a16:colId xmlns:a16="http://schemas.microsoft.com/office/drawing/2014/main" val="888355197"/>
                    </a:ext>
                  </a:extLst>
                </a:gridCol>
              </a:tblGrid>
              <a:tr h="766879">
                <a:tc>
                  <a:txBody>
                    <a:bodyPr/>
                    <a:lstStyle/>
                    <a:p>
                      <a:pPr algn="ctr"/>
                      <a:r>
                        <a:rPr lang="en-US" dirty="0"/>
                        <a:t>Diagnosis</a:t>
                      </a:r>
                      <a:endParaRPr lang="th-TH" dirty="0"/>
                    </a:p>
                  </a:txBody>
                  <a:tcPr anchor="ctr"/>
                </a:tc>
                <a:tc>
                  <a:txBody>
                    <a:bodyPr/>
                    <a:lstStyle/>
                    <a:p>
                      <a:pPr algn="ctr"/>
                      <a:r>
                        <a:rPr lang="en-US" dirty="0"/>
                        <a:t> Possible case</a:t>
                      </a:r>
                      <a:endParaRPr lang="th-TH" dirty="0"/>
                    </a:p>
                  </a:txBody>
                  <a:tcPr anchor="ctr"/>
                </a:tc>
                <a:extLst>
                  <a:ext uri="{0D108BD9-81ED-4DB2-BD59-A6C34878D82A}">
                    <a16:rowId xmlns:a16="http://schemas.microsoft.com/office/drawing/2014/main" val="1899113724"/>
                  </a:ext>
                </a:extLst>
              </a:tr>
              <a:tr h="766879">
                <a:tc>
                  <a:txBody>
                    <a:bodyPr/>
                    <a:lstStyle/>
                    <a:p>
                      <a:pPr marL="457200" indent="-457200">
                        <a:buFont typeface="Courier New" panose="02070309020205020404" pitchFamily="49" charset="0"/>
                        <a:buChar char="o"/>
                      </a:pPr>
                      <a:r>
                        <a:rPr lang="en-US" sz="2800" dirty="0">
                          <a:latin typeface="Kanit" pitchFamily="2" charset="-34"/>
                          <a:cs typeface="Kanit" pitchFamily="2" charset="-34"/>
                        </a:rPr>
                        <a:t>3 major criteria </a:t>
                      </a:r>
                      <a:endParaRPr lang="th-TH" sz="2800" dirty="0">
                        <a:latin typeface="Kanit" pitchFamily="2" charset="-34"/>
                        <a:cs typeface="Kanit" pitchFamily="2" charset="-34"/>
                      </a:endParaRPr>
                    </a:p>
                  </a:txBody>
                  <a:tcPr anchor="ctr"/>
                </a:tc>
                <a:tc>
                  <a:txBody>
                    <a:bodyPr/>
                    <a:lstStyle/>
                    <a:p>
                      <a:pPr marL="457200" indent="-457200">
                        <a:buFont typeface="Arial" panose="020B0604020202020204" pitchFamily="34" charset="0"/>
                        <a:buChar char="•"/>
                      </a:pPr>
                      <a:r>
                        <a:rPr lang="en-US" sz="2800" dirty="0">
                          <a:latin typeface="Kanit" pitchFamily="2" charset="-34"/>
                          <a:cs typeface="Kanit" pitchFamily="2" charset="-34"/>
                        </a:rPr>
                        <a:t>2 major criteria</a:t>
                      </a:r>
                      <a:endParaRPr lang="th-TH" sz="2800" dirty="0">
                        <a:latin typeface="Kanit" pitchFamily="2" charset="-34"/>
                        <a:cs typeface="Kanit" pitchFamily="2" charset="-34"/>
                      </a:endParaRPr>
                    </a:p>
                  </a:txBody>
                  <a:tcPr anchor="ctr"/>
                </a:tc>
                <a:extLst>
                  <a:ext uri="{0D108BD9-81ED-4DB2-BD59-A6C34878D82A}">
                    <a16:rowId xmlns:a16="http://schemas.microsoft.com/office/drawing/2014/main" val="3644454709"/>
                  </a:ext>
                </a:extLst>
              </a:tr>
              <a:tr h="1047045">
                <a:tc>
                  <a:txBody>
                    <a:bodyPr/>
                    <a:lstStyle/>
                    <a:p>
                      <a:pPr marL="457200" indent="-457200">
                        <a:buFont typeface="Courier New" panose="02070309020205020404" pitchFamily="49" charset="0"/>
                        <a:buChar char="o"/>
                      </a:pPr>
                      <a:r>
                        <a:rPr lang="en-US" sz="2800" dirty="0">
                          <a:latin typeface="Kanit" pitchFamily="2" charset="-34"/>
                          <a:cs typeface="Kanit" pitchFamily="2" charset="-34"/>
                        </a:rPr>
                        <a:t>2 major criteria and 1 minor criterion</a:t>
                      </a:r>
                      <a:endParaRPr lang="th-TH" sz="2800" dirty="0">
                        <a:latin typeface="Kanit" pitchFamily="2" charset="-34"/>
                        <a:cs typeface="Kanit" pitchFamily="2" charset="-34"/>
                      </a:endParaRPr>
                    </a:p>
                  </a:txBody>
                  <a:tcPr anchor="ctr"/>
                </a:tc>
                <a:tc>
                  <a:txBody>
                    <a:bodyPr/>
                    <a:lstStyle/>
                    <a:p>
                      <a:pPr marL="457200" indent="-457200">
                        <a:buFont typeface="Arial" panose="020B0604020202020204" pitchFamily="34" charset="0"/>
                        <a:buChar char="•"/>
                      </a:pPr>
                      <a:r>
                        <a:rPr lang="en-US" sz="2800" dirty="0">
                          <a:latin typeface="Kanit" pitchFamily="2" charset="-34"/>
                          <a:cs typeface="Kanit" pitchFamily="2" charset="-34"/>
                        </a:rPr>
                        <a:t> 1 major criterion and 2 minor criteria</a:t>
                      </a:r>
                      <a:endParaRPr lang="th-TH" sz="2800" dirty="0">
                        <a:latin typeface="Kanit" pitchFamily="2" charset="-34"/>
                        <a:cs typeface="Kanit" pitchFamily="2" charset="-34"/>
                      </a:endParaRPr>
                    </a:p>
                  </a:txBody>
                  <a:tcPr anchor="ctr"/>
                </a:tc>
                <a:extLst>
                  <a:ext uri="{0D108BD9-81ED-4DB2-BD59-A6C34878D82A}">
                    <a16:rowId xmlns:a16="http://schemas.microsoft.com/office/drawing/2014/main" val="3728375840"/>
                  </a:ext>
                </a:extLst>
              </a:tr>
              <a:tr h="766879">
                <a:tc>
                  <a:txBody>
                    <a:bodyPr/>
                    <a:lstStyle/>
                    <a:p>
                      <a:endParaRPr lang="th-TH" sz="2800">
                        <a:latin typeface="Kanit" pitchFamily="2" charset="-34"/>
                        <a:cs typeface="Kanit" pitchFamily="2" charset="-34"/>
                      </a:endParaRPr>
                    </a:p>
                  </a:txBody>
                  <a:tcPr anchor="ctr"/>
                </a:tc>
                <a:tc>
                  <a:txBody>
                    <a:bodyPr/>
                    <a:lstStyle/>
                    <a:p>
                      <a:pPr marL="457200" indent="-457200">
                        <a:buFont typeface="Arial" panose="020B0604020202020204" pitchFamily="34" charset="0"/>
                        <a:buChar char="•"/>
                      </a:pPr>
                      <a:r>
                        <a:rPr lang="en-US" sz="2800" dirty="0">
                          <a:latin typeface="Kanit" pitchFamily="2" charset="-34"/>
                          <a:cs typeface="Kanit" pitchFamily="2" charset="-34"/>
                        </a:rPr>
                        <a:t>3 minor criteria</a:t>
                      </a:r>
                      <a:endParaRPr lang="th-TH" sz="2800" dirty="0">
                        <a:latin typeface="Kanit" pitchFamily="2" charset="-34"/>
                        <a:cs typeface="Kanit" pitchFamily="2" charset="-34"/>
                      </a:endParaRPr>
                    </a:p>
                  </a:txBody>
                  <a:tcPr anchor="ctr"/>
                </a:tc>
                <a:extLst>
                  <a:ext uri="{0D108BD9-81ED-4DB2-BD59-A6C34878D82A}">
                    <a16:rowId xmlns:a16="http://schemas.microsoft.com/office/drawing/2014/main" val="3363070179"/>
                  </a:ext>
                </a:extLst>
              </a:tr>
            </a:tbl>
          </a:graphicData>
        </a:graphic>
      </p:graphicFrame>
      <p:sp>
        <p:nvSpPr>
          <p:cNvPr id="3" name="กล่องข้อความ 2">
            <a:extLst>
              <a:ext uri="{FF2B5EF4-FFF2-40B4-BE49-F238E27FC236}">
                <a16:creationId xmlns:a16="http://schemas.microsoft.com/office/drawing/2014/main" id="{3BFD8018-4E92-93FD-E52C-BD883DED05CA}"/>
              </a:ext>
            </a:extLst>
          </p:cNvPr>
          <p:cNvSpPr txBox="1"/>
          <p:nvPr/>
        </p:nvSpPr>
        <p:spPr>
          <a:xfrm>
            <a:off x="5210854" y="5630104"/>
            <a:ext cx="6094140" cy="461665"/>
          </a:xfrm>
          <a:prstGeom prst="rect">
            <a:avLst/>
          </a:prstGeom>
          <a:noFill/>
        </p:spPr>
        <p:txBody>
          <a:bodyPr wrap="square">
            <a:spAutoFit/>
          </a:bodyPr>
          <a:lstStyle/>
          <a:p>
            <a:r>
              <a:rPr lang="en-US" sz="2400" dirty="0">
                <a:latin typeface="Kanit" pitchFamily="2" charset="-34"/>
                <a:cs typeface="Kanit" pitchFamily="2" charset="-34"/>
              </a:rPr>
              <a:t>Kidney Blood Press Res 2019;44:907–914</a:t>
            </a:r>
            <a:endParaRPr lang="th-TH" sz="2400" dirty="0">
              <a:latin typeface="Kanit" pitchFamily="2" charset="-34"/>
              <a:cs typeface="Kanit" pitchFamily="2" charset="-34"/>
            </a:endParaRPr>
          </a:p>
        </p:txBody>
      </p:sp>
    </p:spTree>
    <p:extLst>
      <p:ext uri="{BB962C8B-B14F-4D97-AF65-F5344CB8AC3E}">
        <p14:creationId xmlns:p14="http://schemas.microsoft.com/office/powerpoint/2010/main" val="173505189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heme/theme1.xml><?xml version="1.0" encoding="utf-8"?>
<a:theme xmlns:a="http://schemas.openxmlformats.org/drawingml/2006/main" name="ธีมของ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ธีมของ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16300</TotalTime>
  <Words>1385</Words>
  <Application>Microsoft Office PowerPoint</Application>
  <PresentationFormat>แบบจอกว้าง</PresentationFormat>
  <Paragraphs>161</Paragraphs>
  <Slides>29</Slides>
  <Notes>27</Notes>
  <HiddenSlides>0</HiddenSlides>
  <MMClips>0</MMClips>
  <ScaleCrop>false</ScaleCrop>
  <HeadingPairs>
    <vt:vector size="6" baseType="variant">
      <vt:variant>
        <vt:lpstr>ฟอนต์ที่ถูกใช้</vt:lpstr>
      </vt:variant>
      <vt:variant>
        <vt:i4>7</vt:i4>
      </vt:variant>
      <vt:variant>
        <vt:lpstr>ธีม</vt:lpstr>
      </vt:variant>
      <vt:variant>
        <vt:i4>1</vt:i4>
      </vt:variant>
      <vt:variant>
        <vt:lpstr>ชื่อเรื่องสไลด์</vt:lpstr>
      </vt:variant>
      <vt:variant>
        <vt:i4>29</vt:i4>
      </vt:variant>
    </vt:vector>
  </HeadingPairs>
  <TitlesOfParts>
    <vt:vector size="37" baseType="lpstr">
      <vt:lpstr>ADLaM Display</vt:lpstr>
      <vt:lpstr>Arial</vt:lpstr>
      <vt:lpstr>Calibri</vt:lpstr>
      <vt:lpstr>Calibri Light</vt:lpstr>
      <vt:lpstr>Courier New</vt:lpstr>
      <vt:lpstr>Kanit</vt:lpstr>
      <vt:lpstr>Wingdings</vt:lpstr>
      <vt:lpstr>ธีมของ Office</vt:lpstr>
      <vt:lpstr>งานนำเสนอ PowerPoint</vt:lpstr>
      <vt:lpstr>งานนำเสนอ PowerPoint</vt:lpstr>
      <vt:lpstr>งานนำเสนอ PowerPoint</vt:lpstr>
      <vt:lpstr>งานนำเสนอ PowerPoint</vt:lpstr>
      <vt:lpstr>งานนำเสนอ PowerPoint</vt:lpstr>
      <vt:lpstr>งานนำเสนอ PowerPoint</vt:lpstr>
      <vt:lpstr>งานนำเสนอ PowerPoint</vt:lpstr>
      <vt:lpstr>งานนำเสนอ PowerPoint</vt:lpstr>
      <vt:lpstr>งานนำเสนอ PowerPoint</vt:lpstr>
      <vt:lpstr>งานนำเสนอ PowerPoint</vt:lpstr>
      <vt:lpstr>งานนำเสนอ PowerPoint</vt:lpstr>
      <vt:lpstr>งานนำเสนอ PowerPoint</vt:lpstr>
      <vt:lpstr>งานนำเสนอ PowerPoint</vt:lpstr>
      <vt:lpstr>งานนำเสนอ PowerPoint</vt:lpstr>
      <vt:lpstr>งานนำเสนอ PowerPoint</vt:lpstr>
      <vt:lpstr>งานนำเสนอ PowerPoint</vt:lpstr>
      <vt:lpstr>งานนำเสนอ PowerPoint</vt:lpstr>
      <vt:lpstr>งานนำเสนอ PowerPoint</vt:lpstr>
      <vt:lpstr>งานนำเสนอ PowerPoint</vt:lpstr>
      <vt:lpstr>งานนำเสนอ PowerPoint</vt:lpstr>
      <vt:lpstr>งานนำเสนอ PowerPoint</vt:lpstr>
      <vt:lpstr>งานนำเสนอ PowerPoint</vt:lpstr>
      <vt:lpstr>งานนำเสนอ PowerPoint</vt:lpstr>
      <vt:lpstr>งานนำเสนอ PowerPoint</vt:lpstr>
      <vt:lpstr>งานนำเสนอ PowerPoint</vt:lpstr>
      <vt:lpstr>งานนำเสนอ PowerPoint</vt:lpstr>
      <vt:lpstr>งานนำเสนอ PowerPoint</vt:lpstr>
      <vt:lpstr>งานนำเสนอ PowerPoint</vt:lpstr>
      <vt:lpstr>งานนำเสนอ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เจริญ เกียรติวัชรชัย</dc:creator>
  <cp:lastModifiedBy>เจริญ เกียรติวัชรชัย</cp:lastModifiedBy>
  <cp:revision>910</cp:revision>
  <dcterms:created xsi:type="dcterms:W3CDTF">2025-02-08T06:56:00Z</dcterms:created>
  <dcterms:modified xsi:type="dcterms:W3CDTF">2025-07-14T07:28:57Z</dcterms:modified>
</cp:coreProperties>
</file>